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0"/>
  </p:notesMasterIdLst>
  <p:handoutMasterIdLst>
    <p:handoutMasterId r:id="rId21"/>
  </p:handoutMasterIdLst>
  <p:sldIdLst>
    <p:sldId id="256" r:id="rId5"/>
    <p:sldId id="257" r:id="rId6"/>
    <p:sldId id="258" r:id="rId7"/>
    <p:sldId id="273" r:id="rId8"/>
    <p:sldId id="259" r:id="rId9"/>
    <p:sldId id="278" r:id="rId10"/>
    <p:sldId id="279" r:id="rId11"/>
    <p:sldId id="281" r:id="rId12"/>
    <p:sldId id="280" r:id="rId13"/>
    <p:sldId id="261" r:id="rId14"/>
    <p:sldId id="262" r:id="rId15"/>
    <p:sldId id="263" r:id="rId16"/>
    <p:sldId id="267" r:id="rId17"/>
    <p:sldId id="274" r:id="rId18"/>
    <p:sldId id="275"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C6CB7"/>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6432" autoAdjust="0"/>
  </p:normalViewPr>
  <p:slideViewPr>
    <p:cSldViewPr snapToGrid="0">
      <p:cViewPr>
        <p:scale>
          <a:sx n="75" d="100"/>
          <a:sy n="75" d="100"/>
        </p:scale>
        <p:origin x="735" y="249"/>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75" d="100"/>
        <a:sy n="75" d="100"/>
      </p:scale>
      <p:origin x="0" y="0"/>
    </p:cViewPr>
  </p:sorterViewPr>
  <p:notesViewPr>
    <p:cSldViewPr snapToGrid="0">
      <p:cViewPr varScale="1">
        <p:scale>
          <a:sx n="65" d="100"/>
          <a:sy n="65" d="100"/>
        </p:scale>
        <p:origin x="3154" y="43"/>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7047056-A4A4-49C6-B53A-A3B5AD2C9E0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ED56B0B6-1521-4655-A849-832BDEEDBBA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17A7818-9FD1-4A4A-BBB8-A8F7A885158A}" type="datetimeFigureOut">
              <a:rPr lang="en-US" smtClean="0"/>
              <a:t>9/29/2024</a:t>
            </a:fld>
            <a:endParaRPr lang="en-US" dirty="0"/>
          </a:p>
        </p:txBody>
      </p:sp>
      <p:sp>
        <p:nvSpPr>
          <p:cNvPr id="4" name="Footer Placeholder 3">
            <a:extLst>
              <a:ext uri="{FF2B5EF4-FFF2-40B4-BE49-F238E27FC236}">
                <a16:creationId xmlns:a16="http://schemas.microsoft.com/office/drawing/2014/main" id="{476D0097-1060-4E43-8794-A93E30064AC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529457E5-A2BA-4F1E-ACE4-06A1C8C83D1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7B95B5C-AE81-486B-8299-C690ADF087B7}" type="slidenum">
              <a:rPr lang="en-US" smtClean="0"/>
              <a:t>‹#›</a:t>
            </a:fld>
            <a:endParaRPr lang="en-US" dirty="0"/>
          </a:p>
        </p:txBody>
      </p:sp>
    </p:spTree>
    <p:extLst>
      <p:ext uri="{BB962C8B-B14F-4D97-AF65-F5344CB8AC3E}">
        <p14:creationId xmlns:p14="http://schemas.microsoft.com/office/powerpoint/2010/main" val="149632293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6068347-4327-4298-850E-31E39F309FB1}" type="datetimeFigureOut">
              <a:rPr lang="en-US" smtClean="0"/>
              <a:t>9/29/2024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22D2F8-28A7-48E8-ADD3-E9583D47D83D}" type="slidenum">
              <a:rPr lang="en-US" smtClean="0"/>
              <a:t>‹#›</a:t>
            </a:fld>
            <a:endParaRPr lang="en-US" dirty="0"/>
          </a:p>
        </p:txBody>
      </p:sp>
    </p:spTree>
    <p:extLst>
      <p:ext uri="{BB962C8B-B14F-4D97-AF65-F5344CB8AC3E}">
        <p14:creationId xmlns:p14="http://schemas.microsoft.com/office/powerpoint/2010/main" val="13179189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22D2F8-28A7-48E8-ADD3-E9583D47D83D}" type="slidenum">
              <a:rPr lang="en-US" smtClean="0"/>
              <a:t>3</a:t>
            </a:fld>
            <a:endParaRPr lang="en-US" dirty="0"/>
          </a:p>
        </p:txBody>
      </p:sp>
    </p:spTree>
    <p:extLst>
      <p:ext uri="{BB962C8B-B14F-4D97-AF65-F5344CB8AC3E}">
        <p14:creationId xmlns:p14="http://schemas.microsoft.com/office/powerpoint/2010/main" val="184958166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bg>
      <p:bgPr>
        <a:solidFill>
          <a:schemeClr val="accent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C7F6B47B-FE57-44F5-B5A8-26DF978ABF2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0F9444BC-BA6E-47AE-9F54-D7B7A498323F}"/>
              </a:ext>
            </a:extLst>
          </p:cNvPr>
          <p:cNvSpPr>
            <a:spLocks noGrp="1"/>
          </p:cNvSpPr>
          <p:nvPr>
            <p:ph type="title" hasCustomPrompt="1"/>
          </p:nvPr>
        </p:nvSpPr>
        <p:spPr>
          <a:xfrm>
            <a:off x="825674" y="1327759"/>
            <a:ext cx="4989628" cy="1929505"/>
          </a:xfrm>
          <a:prstGeom prst="rect">
            <a:avLst/>
          </a:prstGeom>
        </p:spPr>
        <p:txBody>
          <a:bodyPr anchor="b"/>
          <a:lstStyle>
            <a:lvl1pPr>
              <a:defRPr sz="4800" cap="all" spc="400" baseline="0">
                <a:solidFill>
                  <a:schemeClr val="accent6"/>
                </a:solidFill>
              </a:defRPr>
            </a:lvl1pPr>
          </a:lstStyle>
          <a:p>
            <a:r>
              <a:rPr lang="en-US" dirty="0"/>
              <a:t>Click to add title</a:t>
            </a:r>
          </a:p>
        </p:txBody>
      </p:sp>
      <p:sp>
        <p:nvSpPr>
          <p:cNvPr id="14" name="Text Placeholder 13">
            <a:extLst>
              <a:ext uri="{FF2B5EF4-FFF2-40B4-BE49-F238E27FC236}">
                <a16:creationId xmlns:a16="http://schemas.microsoft.com/office/drawing/2014/main" id="{36ACD8B9-402D-4E40-BE1F-410604448141}"/>
              </a:ext>
            </a:extLst>
          </p:cNvPr>
          <p:cNvSpPr>
            <a:spLocks noGrp="1"/>
          </p:cNvSpPr>
          <p:nvPr>
            <p:ph type="body" sz="quarter" idx="12" hasCustomPrompt="1"/>
          </p:nvPr>
        </p:nvSpPr>
        <p:spPr>
          <a:xfrm>
            <a:off x="838934" y="3257264"/>
            <a:ext cx="4989628" cy="816022"/>
          </a:xfrm>
          <a:prstGeom prst="rect">
            <a:avLst/>
          </a:prstGeom>
        </p:spPr>
        <p:txBody>
          <a:bodyPr>
            <a:normAutofit/>
          </a:bodyPr>
          <a:lstStyle>
            <a:lvl1pPr marL="0" indent="0" algn="l">
              <a:buNone/>
              <a:defRPr sz="1800" i="0">
                <a:solidFill>
                  <a:schemeClr val="bg1"/>
                </a:solidFill>
              </a:defRPr>
            </a:lvl1pPr>
          </a:lstStyle>
          <a:p>
            <a:pPr lvl="0"/>
            <a:r>
              <a:rPr lang="en-US" dirty="0"/>
              <a:t>Click to add subtitle</a:t>
            </a:r>
          </a:p>
        </p:txBody>
      </p:sp>
    </p:spTree>
    <p:extLst>
      <p:ext uri="{BB962C8B-B14F-4D97-AF65-F5344CB8AC3E}">
        <p14:creationId xmlns:p14="http://schemas.microsoft.com/office/powerpoint/2010/main" val="34080328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arket Opportunity Comparison">
    <p:spTree>
      <p:nvGrpSpPr>
        <p:cNvPr id="1" name=""/>
        <p:cNvGrpSpPr/>
        <p:nvPr/>
      </p:nvGrpSpPr>
      <p:grpSpPr>
        <a:xfrm>
          <a:off x="0" y="0"/>
          <a:ext cx="0" cy="0"/>
          <a:chOff x="0" y="0"/>
          <a:chExt cx="0" cy="0"/>
        </a:xfrm>
      </p:grpSpPr>
      <p:pic>
        <p:nvPicPr>
          <p:cNvPr id="37" name="Graphic 36">
            <a:extLst>
              <a:ext uri="{FF2B5EF4-FFF2-40B4-BE49-F238E27FC236}">
                <a16:creationId xmlns:a16="http://schemas.microsoft.com/office/drawing/2014/main" id="{133E6176-F4F6-41F9-8F2A-BA6586E1658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448AC667-531B-4E40-98C6-B36847DE0684}"/>
              </a:ext>
            </a:extLst>
          </p:cNvPr>
          <p:cNvSpPr>
            <a:spLocks noGrp="1"/>
          </p:cNvSpPr>
          <p:nvPr>
            <p:ph type="title" hasCustomPrompt="1"/>
          </p:nvPr>
        </p:nvSpPr>
        <p:spPr>
          <a:xfrm>
            <a:off x="5029799" y="1377876"/>
            <a:ext cx="5097428" cy="918377"/>
          </a:xfrm>
          <a:prstGeom prst="rect">
            <a:avLst/>
          </a:prstGeom>
        </p:spPr>
        <p:txBody>
          <a:bodyPr/>
          <a:lstStyle>
            <a:lvl1pPr algn="ctr">
              <a:defRPr sz="2800" cap="all" spc="400" baseline="0">
                <a:solidFill>
                  <a:schemeClr val="bg1"/>
                </a:solidFill>
              </a:defRPr>
            </a:lvl1pPr>
          </a:lstStyle>
          <a:p>
            <a:r>
              <a:rPr lang="en-US" dirty="0"/>
              <a:t>Click to add title</a:t>
            </a:r>
          </a:p>
        </p:txBody>
      </p:sp>
      <p:sp>
        <p:nvSpPr>
          <p:cNvPr id="25" name="Text Placeholder 10">
            <a:extLst>
              <a:ext uri="{FF2B5EF4-FFF2-40B4-BE49-F238E27FC236}">
                <a16:creationId xmlns:a16="http://schemas.microsoft.com/office/drawing/2014/main" id="{42930722-7AFE-41FC-8830-E2075CE783EA}"/>
              </a:ext>
            </a:extLst>
          </p:cNvPr>
          <p:cNvSpPr>
            <a:spLocks noGrp="1"/>
          </p:cNvSpPr>
          <p:nvPr>
            <p:ph type="body" sz="quarter" idx="14" hasCustomPrompt="1"/>
          </p:nvPr>
        </p:nvSpPr>
        <p:spPr>
          <a:xfrm>
            <a:off x="2535012" y="2724048"/>
            <a:ext cx="1786461" cy="1072345"/>
          </a:xfrm>
          <a:prstGeom prst="rect">
            <a:avLst/>
          </a:prstGeom>
        </p:spPr>
        <p:txBody>
          <a:bodyPr anchor="ctr"/>
          <a:lstStyle>
            <a:lvl1pPr marL="0" indent="0" algn="l">
              <a:buNone/>
              <a:defRPr sz="5400" cap="all" spc="400" baseline="0">
                <a:solidFill>
                  <a:schemeClr val="accent6"/>
                </a:solidFill>
                <a:latin typeface="+mj-lt"/>
              </a:defRPr>
            </a:lvl1pPr>
          </a:lstStyle>
          <a:p>
            <a:pPr lvl="0"/>
            <a:r>
              <a:rPr lang="en-US" dirty="0"/>
              <a:t>text</a:t>
            </a:r>
          </a:p>
        </p:txBody>
      </p:sp>
      <p:sp>
        <p:nvSpPr>
          <p:cNvPr id="26" name="Text Placeholder 14">
            <a:extLst>
              <a:ext uri="{FF2B5EF4-FFF2-40B4-BE49-F238E27FC236}">
                <a16:creationId xmlns:a16="http://schemas.microsoft.com/office/drawing/2014/main" id="{4FD0E59A-1834-4F86-8ED3-1EBC643224D7}"/>
              </a:ext>
            </a:extLst>
          </p:cNvPr>
          <p:cNvSpPr>
            <a:spLocks noGrp="1"/>
          </p:cNvSpPr>
          <p:nvPr>
            <p:ph type="body" sz="quarter" idx="19" hasCustomPrompt="1"/>
          </p:nvPr>
        </p:nvSpPr>
        <p:spPr>
          <a:xfrm>
            <a:off x="4267209" y="2930881"/>
            <a:ext cx="3639904" cy="387746"/>
          </a:xfrm>
          <a:prstGeom prst="rect">
            <a:avLst/>
          </a:prstGeom>
        </p:spPr>
        <p:txBody>
          <a:bodyPr/>
          <a:lstStyle>
            <a:lvl1pPr marL="0" indent="0" algn="l">
              <a:buNone/>
              <a:defRPr sz="1800" cap="none" spc="200" baseline="0">
                <a:solidFill>
                  <a:schemeClr val="bg1"/>
                </a:solidFill>
                <a:latin typeface="+mn-lt"/>
              </a:defRPr>
            </a:lvl1pPr>
          </a:lstStyle>
          <a:p>
            <a:pPr lvl="0"/>
            <a:r>
              <a:rPr lang="en-US" dirty="0"/>
              <a:t>Add subtitle</a:t>
            </a:r>
          </a:p>
        </p:txBody>
      </p:sp>
      <p:sp>
        <p:nvSpPr>
          <p:cNvPr id="27" name="Text Placeholder 14">
            <a:extLst>
              <a:ext uri="{FF2B5EF4-FFF2-40B4-BE49-F238E27FC236}">
                <a16:creationId xmlns:a16="http://schemas.microsoft.com/office/drawing/2014/main" id="{7084F479-66F8-4110-96A2-F3A27ED1C202}"/>
              </a:ext>
            </a:extLst>
          </p:cNvPr>
          <p:cNvSpPr>
            <a:spLocks noGrp="1"/>
          </p:cNvSpPr>
          <p:nvPr>
            <p:ph type="body" sz="quarter" idx="20" hasCustomPrompt="1"/>
          </p:nvPr>
        </p:nvSpPr>
        <p:spPr>
          <a:xfrm>
            <a:off x="4267209" y="3282057"/>
            <a:ext cx="3639904" cy="481781"/>
          </a:xfrm>
          <a:prstGeom prst="rect">
            <a:avLst/>
          </a:prstGeom>
        </p:spPr>
        <p:txBody>
          <a:bodyPr/>
          <a:lstStyle>
            <a:lvl1pPr marL="0" indent="0" algn="l">
              <a:buNone/>
              <a:defRPr sz="1400" cap="none" spc="200" baseline="0">
                <a:solidFill>
                  <a:schemeClr val="bg1"/>
                </a:solidFill>
                <a:latin typeface="+mn-lt"/>
              </a:defRPr>
            </a:lvl1pPr>
          </a:lstStyle>
          <a:p>
            <a:pPr lvl="0"/>
            <a:r>
              <a:rPr lang="en-US" dirty="0"/>
              <a:t>Add subtitle</a:t>
            </a:r>
          </a:p>
        </p:txBody>
      </p:sp>
      <p:sp>
        <p:nvSpPr>
          <p:cNvPr id="28" name="Text Placeholder 10">
            <a:extLst>
              <a:ext uri="{FF2B5EF4-FFF2-40B4-BE49-F238E27FC236}">
                <a16:creationId xmlns:a16="http://schemas.microsoft.com/office/drawing/2014/main" id="{DD083869-3E3D-40A3-AE1C-3384E7096AED}"/>
              </a:ext>
            </a:extLst>
          </p:cNvPr>
          <p:cNvSpPr>
            <a:spLocks noGrp="1"/>
          </p:cNvSpPr>
          <p:nvPr>
            <p:ph type="body" sz="quarter" idx="21" hasCustomPrompt="1"/>
          </p:nvPr>
        </p:nvSpPr>
        <p:spPr>
          <a:xfrm>
            <a:off x="2535012" y="3882118"/>
            <a:ext cx="1786461" cy="1072345"/>
          </a:xfrm>
          <a:prstGeom prst="rect">
            <a:avLst/>
          </a:prstGeom>
        </p:spPr>
        <p:txBody>
          <a:bodyPr anchor="ctr"/>
          <a:lstStyle>
            <a:lvl1pPr marL="0" indent="0" algn="l">
              <a:buNone/>
              <a:defRPr sz="5400" cap="all" spc="400" baseline="0">
                <a:solidFill>
                  <a:schemeClr val="accent6"/>
                </a:solidFill>
                <a:latin typeface="+mj-lt"/>
              </a:defRPr>
            </a:lvl1pPr>
          </a:lstStyle>
          <a:p>
            <a:pPr lvl="0"/>
            <a:r>
              <a:rPr lang="en-US" dirty="0"/>
              <a:t>text</a:t>
            </a:r>
          </a:p>
        </p:txBody>
      </p:sp>
      <p:sp>
        <p:nvSpPr>
          <p:cNvPr id="29" name="Text Placeholder 14">
            <a:extLst>
              <a:ext uri="{FF2B5EF4-FFF2-40B4-BE49-F238E27FC236}">
                <a16:creationId xmlns:a16="http://schemas.microsoft.com/office/drawing/2014/main" id="{ECD259C4-54A9-4BCA-A693-5A8F91D824AD}"/>
              </a:ext>
            </a:extLst>
          </p:cNvPr>
          <p:cNvSpPr>
            <a:spLocks noGrp="1"/>
          </p:cNvSpPr>
          <p:nvPr>
            <p:ph type="body" sz="quarter" idx="22" hasCustomPrompt="1"/>
          </p:nvPr>
        </p:nvSpPr>
        <p:spPr>
          <a:xfrm>
            <a:off x="4267209" y="4097257"/>
            <a:ext cx="3639905" cy="387746"/>
          </a:xfrm>
          <a:prstGeom prst="rect">
            <a:avLst/>
          </a:prstGeom>
        </p:spPr>
        <p:txBody>
          <a:bodyPr/>
          <a:lstStyle>
            <a:lvl1pPr marL="0" indent="0" algn="l">
              <a:buNone/>
              <a:defRPr sz="1800" cap="none" spc="200" baseline="0">
                <a:solidFill>
                  <a:schemeClr val="bg1"/>
                </a:solidFill>
                <a:latin typeface="+mn-lt"/>
              </a:defRPr>
            </a:lvl1pPr>
          </a:lstStyle>
          <a:p>
            <a:pPr lvl="0"/>
            <a:r>
              <a:rPr lang="en-US" dirty="0"/>
              <a:t>Add subtitle</a:t>
            </a:r>
          </a:p>
        </p:txBody>
      </p:sp>
      <p:sp>
        <p:nvSpPr>
          <p:cNvPr id="30" name="Text Placeholder 14">
            <a:extLst>
              <a:ext uri="{FF2B5EF4-FFF2-40B4-BE49-F238E27FC236}">
                <a16:creationId xmlns:a16="http://schemas.microsoft.com/office/drawing/2014/main" id="{3099E6DD-0A81-4AD6-97AD-DB777418E5D6}"/>
              </a:ext>
            </a:extLst>
          </p:cNvPr>
          <p:cNvSpPr>
            <a:spLocks noGrp="1"/>
          </p:cNvSpPr>
          <p:nvPr>
            <p:ph type="body" sz="quarter" idx="23" hasCustomPrompt="1"/>
          </p:nvPr>
        </p:nvSpPr>
        <p:spPr>
          <a:xfrm>
            <a:off x="4267209" y="4448433"/>
            <a:ext cx="3639905" cy="481781"/>
          </a:xfrm>
          <a:prstGeom prst="rect">
            <a:avLst/>
          </a:prstGeom>
        </p:spPr>
        <p:txBody>
          <a:bodyPr/>
          <a:lstStyle>
            <a:lvl1pPr marL="0" indent="0" algn="l">
              <a:buNone/>
              <a:defRPr sz="1400" cap="none" spc="200" baseline="0">
                <a:solidFill>
                  <a:schemeClr val="bg1"/>
                </a:solidFill>
                <a:latin typeface="+mn-lt"/>
              </a:defRPr>
            </a:lvl1pPr>
          </a:lstStyle>
          <a:p>
            <a:pPr lvl="0"/>
            <a:r>
              <a:rPr lang="en-US" dirty="0"/>
              <a:t>Add subtitle</a:t>
            </a:r>
          </a:p>
        </p:txBody>
      </p:sp>
      <p:sp>
        <p:nvSpPr>
          <p:cNvPr id="31" name="Text Placeholder 10">
            <a:extLst>
              <a:ext uri="{FF2B5EF4-FFF2-40B4-BE49-F238E27FC236}">
                <a16:creationId xmlns:a16="http://schemas.microsoft.com/office/drawing/2014/main" id="{01E19938-3E97-4D01-9075-1BB1AF8DDF0B}"/>
              </a:ext>
            </a:extLst>
          </p:cNvPr>
          <p:cNvSpPr>
            <a:spLocks noGrp="1"/>
          </p:cNvSpPr>
          <p:nvPr>
            <p:ph type="body" sz="quarter" idx="24" hasCustomPrompt="1"/>
          </p:nvPr>
        </p:nvSpPr>
        <p:spPr>
          <a:xfrm>
            <a:off x="2535012" y="5046627"/>
            <a:ext cx="1786461" cy="1072345"/>
          </a:xfrm>
          <a:prstGeom prst="rect">
            <a:avLst/>
          </a:prstGeom>
        </p:spPr>
        <p:txBody>
          <a:bodyPr anchor="ctr"/>
          <a:lstStyle>
            <a:lvl1pPr marL="0" indent="0" algn="l">
              <a:buNone/>
              <a:defRPr sz="5400" cap="all" spc="400" baseline="0">
                <a:solidFill>
                  <a:schemeClr val="accent6"/>
                </a:solidFill>
                <a:latin typeface="+mj-lt"/>
              </a:defRPr>
            </a:lvl1pPr>
          </a:lstStyle>
          <a:p>
            <a:pPr lvl="0"/>
            <a:r>
              <a:rPr lang="en-US" dirty="0"/>
              <a:t>text</a:t>
            </a:r>
          </a:p>
        </p:txBody>
      </p:sp>
      <p:sp>
        <p:nvSpPr>
          <p:cNvPr id="32" name="Text Placeholder 14">
            <a:extLst>
              <a:ext uri="{FF2B5EF4-FFF2-40B4-BE49-F238E27FC236}">
                <a16:creationId xmlns:a16="http://schemas.microsoft.com/office/drawing/2014/main" id="{FA19E736-C7E5-448A-AC90-0EB1D902C0D9}"/>
              </a:ext>
            </a:extLst>
          </p:cNvPr>
          <p:cNvSpPr>
            <a:spLocks noGrp="1"/>
          </p:cNvSpPr>
          <p:nvPr>
            <p:ph type="body" sz="quarter" idx="25" hasCustomPrompt="1"/>
          </p:nvPr>
        </p:nvSpPr>
        <p:spPr>
          <a:xfrm>
            <a:off x="4258730" y="5267189"/>
            <a:ext cx="3639905" cy="387746"/>
          </a:xfrm>
          <a:prstGeom prst="rect">
            <a:avLst/>
          </a:prstGeom>
        </p:spPr>
        <p:txBody>
          <a:bodyPr/>
          <a:lstStyle>
            <a:lvl1pPr marL="0" indent="0" algn="l">
              <a:buNone/>
              <a:defRPr sz="1800" cap="none" spc="200" baseline="0">
                <a:solidFill>
                  <a:schemeClr val="bg1"/>
                </a:solidFill>
                <a:latin typeface="+mn-lt"/>
              </a:defRPr>
            </a:lvl1pPr>
          </a:lstStyle>
          <a:p>
            <a:pPr lvl="0"/>
            <a:r>
              <a:rPr lang="en-US" dirty="0"/>
              <a:t>Add subtitle</a:t>
            </a:r>
          </a:p>
        </p:txBody>
      </p:sp>
      <p:sp>
        <p:nvSpPr>
          <p:cNvPr id="33" name="Text Placeholder 14">
            <a:extLst>
              <a:ext uri="{FF2B5EF4-FFF2-40B4-BE49-F238E27FC236}">
                <a16:creationId xmlns:a16="http://schemas.microsoft.com/office/drawing/2014/main" id="{4C139082-0147-4871-8F86-8D4DFC57E881}"/>
              </a:ext>
            </a:extLst>
          </p:cNvPr>
          <p:cNvSpPr>
            <a:spLocks noGrp="1"/>
          </p:cNvSpPr>
          <p:nvPr>
            <p:ph type="body" sz="quarter" idx="26" hasCustomPrompt="1"/>
          </p:nvPr>
        </p:nvSpPr>
        <p:spPr>
          <a:xfrm>
            <a:off x="4258730" y="5618365"/>
            <a:ext cx="3639905" cy="481781"/>
          </a:xfrm>
          <a:prstGeom prst="rect">
            <a:avLst/>
          </a:prstGeom>
        </p:spPr>
        <p:txBody>
          <a:bodyPr/>
          <a:lstStyle>
            <a:lvl1pPr marL="0" indent="0" algn="l">
              <a:buNone/>
              <a:defRPr sz="1400" cap="none" spc="200" baseline="0">
                <a:solidFill>
                  <a:schemeClr val="bg1"/>
                </a:solidFill>
                <a:latin typeface="+mn-lt"/>
              </a:defRPr>
            </a:lvl1pPr>
          </a:lstStyle>
          <a:p>
            <a:pPr lvl="0"/>
            <a:r>
              <a:rPr lang="en-US" dirty="0"/>
              <a:t>Add subtitle</a:t>
            </a:r>
          </a:p>
        </p:txBody>
      </p:sp>
      <p:sp>
        <p:nvSpPr>
          <p:cNvPr id="21" name="Footer Placeholder 15">
            <a:extLst>
              <a:ext uri="{FF2B5EF4-FFF2-40B4-BE49-F238E27FC236}">
                <a16:creationId xmlns:a16="http://schemas.microsoft.com/office/drawing/2014/main" id="{97BCF052-161B-4AD4-AE2D-DED3FA964C2D}"/>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dirty="0"/>
              <a:t>PRESENTATION TITLE</a:t>
            </a:r>
          </a:p>
        </p:txBody>
      </p:sp>
      <p:sp>
        <p:nvSpPr>
          <p:cNvPr id="22" name="Slide Number Placeholder 16">
            <a:extLst>
              <a:ext uri="{FF2B5EF4-FFF2-40B4-BE49-F238E27FC236}">
                <a16:creationId xmlns:a16="http://schemas.microsoft.com/office/drawing/2014/main" id="{E388F47C-0B7F-4C1B-B356-52A1CB56DD0D}"/>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dirty="0"/>
          </a:p>
        </p:txBody>
      </p:sp>
      <p:sp>
        <p:nvSpPr>
          <p:cNvPr id="23" name="Date Placeholder 14">
            <a:extLst>
              <a:ext uri="{FF2B5EF4-FFF2-40B4-BE49-F238E27FC236}">
                <a16:creationId xmlns:a16="http://schemas.microsoft.com/office/drawing/2014/main" id="{4654010E-C1FB-4195-AD8B-03A8DAE012A0}"/>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dirty="0"/>
              <a:t>May 21, 20XX</a:t>
            </a:r>
          </a:p>
        </p:txBody>
      </p:sp>
    </p:spTree>
    <p:extLst>
      <p:ext uri="{BB962C8B-B14F-4D97-AF65-F5344CB8AC3E}">
        <p14:creationId xmlns:p14="http://schemas.microsoft.com/office/powerpoint/2010/main" val="26080759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Our Competition">
    <p:spTree>
      <p:nvGrpSpPr>
        <p:cNvPr id="1" name=""/>
        <p:cNvGrpSpPr/>
        <p:nvPr/>
      </p:nvGrpSpPr>
      <p:grpSpPr>
        <a:xfrm>
          <a:off x="0" y="0"/>
          <a:ext cx="0" cy="0"/>
          <a:chOff x="0" y="0"/>
          <a:chExt cx="0" cy="0"/>
        </a:xfrm>
      </p:grpSpPr>
      <p:pic>
        <p:nvPicPr>
          <p:cNvPr id="31" name="Graphic 30">
            <a:extLst>
              <a:ext uri="{FF2B5EF4-FFF2-40B4-BE49-F238E27FC236}">
                <a16:creationId xmlns:a16="http://schemas.microsoft.com/office/drawing/2014/main" id="{84044BB2-E43C-47D4-AA71-04F22AA35EAE}"/>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4C0F929B-B0E5-4A66-B6D7-462C68EF7A7F}"/>
              </a:ext>
            </a:extLst>
          </p:cNvPr>
          <p:cNvSpPr>
            <a:spLocks noGrp="1"/>
          </p:cNvSpPr>
          <p:nvPr>
            <p:ph type="title" hasCustomPrompt="1"/>
          </p:nvPr>
        </p:nvSpPr>
        <p:spPr>
          <a:xfrm>
            <a:off x="2434082" y="2232234"/>
            <a:ext cx="7323836" cy="743753"/>
          </a:xfrm>
          <a:prstGeom prst="rect">
            <a:avLst/>
          </a:prstGeom>
        </p:spPr>
        <p:txBody>
          <a:bodyPr/>
          <a:lstStyle>
            <a:lvl1pPr algn="ctr">
              <a:defRPr sz="2800" cap="all" spc="400" baseline="0">
                <a:solidFill>
                  <a:schemeClr val="bg1"/>
                </a:solidFill>
              </a:defRPr>
            </a:lvl1pPr>
          </a:lstStyle>
          <a:p>
            <a:r>
              <a:rPr lang="en-US" dirty="0"/>
              <a:t>Click to add title</a:t>
            </a:r>
          </a:p>
        </p:txBody>
      </p:sp>
      <p:sp>
        <p:nvSpPr>
          <p:cNvPr id="24" name="Text Placeholder 14">
            <a:extLst>
              <a:ext uri="{FF2B5EF4-FFF2-40B4-BE49-F238E27FC236}">
                <a16:creationId xmlns:a16="http://schemas.microsoft.com/office/drawing/2014/main" id="{04A0468C-03A1-433C-BEB5-89CD0787ABA4}"/>
              </a:ext>
            </a:extLst>
          </p:cNvPr>
          <p:cNvSpPr>
            <a:spLocks noGrp="1"/>
          </p:cNvSpPr>
          <p:nvPr>
            <p:ph type="body" sz="quarter" idx="19" hasCustomPrompt="1"/>
          </p:nvPr>
        </p:nvSpPr>
        <p:spPr>
          <a:xfrm>
            <a:off x="1469369" y="3317783"/>
            <a:ext cx="4172533" cy="274650"/>
          </a:xfrm>
          <a:prstGeom prst="rect">
            <a:avLst/>
          </a:prstGeom>
        </p:spPr>
        <p:txBody>
          <a:bodyPr/>
          <a:lstStyle>
            <a:lvl1pPr marL="0" indent="0" algn="l">
              <a:buNone/>
              <a:defRPr sz="1600" cap="all" spc="200" baseline="0">
                <a:solidFill>
                  <a:schemeClr val="accent6"/>
                </a:solidFill>
                <a:latin typeface="+mj-lt"/>
              </a:defRPr>
            </a:lvl1pPr>
          </a:lstStyle>
          <a:p>
            <a:pPr lvl="0"/>
            <a:r>
              <a:rPr lang="en-US" dirty="0"/>
              <a:t>Add subtitle</a:t>
            </a:r>
          </a:p>
        </p:txBody>
      </p:sp>
      <p:sp>
        <p:nvSpPr>
          <p:cNvPr id="25" name="Text Placeholder 14">
            <a:extLst>
              <a:ext uri="{FF2B5EF4-FFF2-40B4-BE49-F238E27FC236}">
                <a16:creationId xmlns:a16="http://schemas.microsoft.com/office/drawing/2014/main" id="{1345DEAC-8D5A-44A0-9EA3-9A2039ADD049}"/>
              </a:ext>
            </a:extLst>
          </p:cNvPr>
          <p:cNvSpPr>
            <a:spLocks noGrp="1"/>
          </p:cNvSpPr>
          <p:nvPr>
            <p:ph type="body" sz="quarter" idx="20" hasCustomPrompt="1"/>
          </p:nvPr>
        </p:nvSpPr>
        <p:spPr>
          <a:xfrm>
            <a:off x="1469369" y="3651424"/>
            <a:ext cx="4172533" cy="2329657"/>
          </a:xfrm>
          <a:prstGeom prst="rect">
            <a:avLst/>
          </a:prstGeom>
        </p:spPr>
        <p:txBody>
          <a:bodyPr/>
          <a:lstStyle>
            <a:lvl1pPr marL="0" indent="0" algn="l">
              <a:lnSpc>
                <a:spcPct val="150000"/>
              </a:lnSpc>
              <a:spcBef>
                <a:spcPts val="0"/>
              </a:spcBef>
              <a:spcAft>
                <a:spcPts val="1200"/>
              </a:spcAft>
              <a:buClr>
                <a:schemeClr val="accent6"/>
              </a:buClr>
              <a:buFont typeface="Courier New" panose="02070309020205020404" pitchFamily="49" charset="0"/>
              <a:buNone/>
              <a:defRPr sz="1400" cap="none" spc="0" baseline="0">
                <a:solidFill>
                  <a:schemeClr val="bg1"/>
                </a:solidFill>
                <a:latin typeface="+mn-lt"/>
              </a:defRPr>
            </a:lvl1pPr>
          </a:lstStyle>
          <a:p>
            <a:pPr lvl="0"/>
            <a:r>
              <a:rPr lang="en-US" dirty="0"/>
              <a:t>Add text here</a:t>
            </a:r>
          </a:p>
        </p:txBody>
      </p:sp>
      <p:sp>
        <p:nvSpPr>
          <p:cNvPr id="26" name="Text Placeholder 14">
            <a:extLst>
              <a:ext uri="{FF2B5EF4-FFF2-40B4-BE49-F238E27FC236}">
                <a16:creationId xmlns:a16="http://schemas.microsoft.com/office/drawing/2014/main" id="{D2839B01-8B79-4655-BADE-8F0A9351936D}"/>
              </a:ext>
            </a:extLst>
          </p:cNvPr>
          <p:cNvSpPr>
            <a:spLocks noGrp="1"/>
          </p:cNvSpPr>
          <p:nvPr>
            <p:ph type="body" sz="quarter" idx="21" hasCustomPrompt="1"/>
          </p:nvPr>
        </p:nvSpPr>
        <p:spPr>
          <a:xfrm>
            <a:off x="6672448" y="3317783"/>
            <a:ext cx="4172533" cy="274650"/>
          </a:xfrm>
          <a:prstGeom prst="rect">
            <a:avLst/>
          </a:prstGeom>
        </p:spPr>
        <p:txBody>
          <a:bodyPr/>
          <a:lstStyle>
            <a:lvl1pPr marL="0" indent="0" algn="l">
              <a:buNone/>
              <a:defRPr sz="1600" cap="all" spc="200" baseline="0">
                <a:solidFill>
                  <a:schemeClr val="accent6"/>
                </a:solidFill>
                <a:latin typeface="+mj-lt"/>
              </a:defRPr>
            </a:lvl1pPr>
          </a:lstStyle>
          <a:p>
            <a:pPr lvl="0"/>
            <a:r>
              <a:rPr lang="en-US" dirty="0"/>
              <a:t>Add subtitle</a:t>
            </a:r>
          </a:p>
        </p:txBody>
      </p:sp>
      <p:sp>
        <p:nvSpPr>
          <p:cNvPr id="27" name="Text Placeholder 14">
            <a:extLst>
              <a:ext uri="{FF2B5EF4-FFF2-40B4-BE49-F238E27FC236}">
                <a16:creationId xmlns:a16="http://schemas.microsoft.com/office/drawing/2014/main" id="{D0AFF7FE-E069-4C57-9F9F-909B7FE43E92}"/>
              </a:ext>
            </a:extLst>
          </p:cNvPr>
          <p:cNvSpPr>
            <a:spLocks noGrp="1"/>
          </p:cNvSpPr>
          <p:nvPr>
            <p:ph type="body" sz="quarter" idx="22" hasCustomPrompt="1"/>
          </p:nvPr>
        </p:nvSpPr>
        <p:spPr>
          <a:xfrm>
            <a:off x="6672448" y="3651424"/>
            <a:ext cx="4172533" cy="2329657"/>
          </a:xfrm>
          <a:prstGeom prst="rect">
            <a:avLst/>
          </a:prstGeom>
        </p:spPr>
        <p:txBody>
          <a:bodyPr/>
          <a:lstStyle>
            <a:lvl1pPr marL="0" indent="0" algn="l">
              <a:lnSpc>
                <a:spcPct val="150000"/>
              </a:lnSpc>
              <a:spcBef>
                <a:spcPts val="0"/>
              </a:spcBef>
              <a:spcAft>
                <a:spcPts val="1200"/>
              </a:spcAft>
              <a:buClr>
                <a:schemeClr val="accent6"/>
              </a:buClr>
              <a:buFont typeface="Courier New" panose="02070309020205020404" pitchFamily="49" charset="0"/>
              <a:buNone/>
              <a:defRPr sz="1400" cap="none" spc="0" baseline="0">
                <a:solidFill>
                  <a:schemeClr val="bg1"/>
                </a:solidFill>
                <a:latin typeface="+mn-lt"/>
              </a:defRPr>
            </a:lvl1pPr>
          </a:lstStyle>
          <a:p>
            <a:pPr lvl="0"/>
            <a:r>
              <a:rPr lang="en-US" dirty="0"/>
              <a:t>Add text here</a:t>
            </a:r>
          </a:p>
        </p:txBody>
      </p:sp>
      <p:sp>
        <p:nvSpPr>
          <p:cNvPr id="21" name="Footer Placeholder 15">
            <a:extLst>
              <a:ext uri="{FF2B5EF4-FFF2-40B4-BE49-F238E27FC236}">
                <a16:creationId xmlns:a16="http://schemas.microsoft.com/office/drawing/2014/main" id="{95A4BAFB-A1C5-4E01-9E16-ED02AADB1FA5}"/>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22" name="Slide Number Placeholder 16">
            <a:extLst>
              <a:ext uri="{FF2B5EF4-FFF2-40B4-BE49-F238E27FC236}">
                <a16:creationId xmlns:a16="http://schemas.microsoft.com/office/drawing/2014/main" id="{D2409207-E360-4301-9134-4DA109683DDC}"/>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23" name="Date Placeholder 14">
            <a:extLst>
              <a:ext uri="{FF2B5EF4-FFF2-40B4-BE49-F238E27FC236}">
                <a16:creationId xmlns:a16="http://schemas.microsoft.com/office/drawing/2014/main" id="{F78AA50C-2DC6-46C5-B2CE-FB29A305F81D}"/>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3272142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Our Competition v2">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9172C710-E0AE-4BB2-88CC-99E77C188CA1}"/>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A24C9529-8AA8-4D29-9375-C579768868A4}"/>
              </a:ext>
            </a:extLst>
          </p:cNvPr>
          <p:cNvSpPr>
            <a:spLocks noGrp="1"/>
          </p:cNvSpPr>
          <p:nvPr>
            <p:ph type="title" hasCustomPrompt="1"/>
          </p:nvPr>
        </p:nvSpPr>
        <p:spPr>
          <a:xfrm>
            <a:off x="614107" y="501519"/>
            <a:ext cx="10515600" cy="492025"/>
          </a:xfrm>
          <a:prstGeom prst="rect">
            <a:avLst/>
          </a:prstGeom>
        </p:spPr>
        <p:txBody>
          <a:bodyPr/>
          <a:lstStyle>
            <a:lvl1pPr>
              <a:defRPr sz="2800" cap="all" spc="400" baseline="0">
                <a:solidFill>
                  <a:schemeClr val="bg1"/>
                </a:solidFill>
              </a:defRPr>
            </a:lvl1pPr>
          </a:lstStyle>
          <a:p>
            <a:r>
              <a:rPr lang="en-US" dirty="0"/>
              <a:t>Click to add title</a:t>
            </a:r>
          </a:p>
        </p:txBody>
      </p:sp>
      <p:sp>
        <p:nvSpPr>
          <p:cNvPr id="32" name="Text Placeholder 14">
            <a:extLst>
              <a:ext uri="{FF2B5EF4-FFF2-40B4-BE49-F238E27FC236}">
                <a16:creationId xmlns:a16="http://schemas.microsoft.com/office/drawing/2014/main" id="{68E86424-D329-4314-90E5-3475B98D2DDA}"/>
              </a:ext>
            </a:extLst>
          </p:cNvPr>
          <p:cNvSpPr>
            <a:spLocks noGrp="1"/>
          </p:cNvSpPr>
          <p:nvPr>
            <p:ph type="body" sz="quarter" idx="15" hasCustomPrompt="1"/>
          </p:nvPr>
        </p:nvSpPr>
        <p:spPr>
          <a:xfrm>
            <a:off x="3927206" y="1599947"/>
            <a:ext cx="1706965" cy="492025"/>
          </a:xfrm>
          <a:prstGeom prst="rect">
            <a:avLst/>
          </a:prstGeom>
        </p:spPr>
        <p:txBody>
          <a:bodyPr anchor="ctr"/>
          <a:lstStyle>
            <a:lvl1pPr marL="0" indent="0" algn="ctr">
              <a:lnSpc>
                <a:spcPct val="100000"/>
              </a:lnSpc>
              <a:buNone/>
              <a:defRPr sz="1000" cap="all" spc="200" baseline="0">
                <a:solidFill>
                  <a:schemeClr val="accent6"/>
                </a:solidFill>
                <a:latin typeface="+mj-lt"/>
              </a:defRPr>
            </a:lvl1pPr>
          </a:lstStyle>
          <a:p>
            <a:pPr lvl="0"/>
            <a:r>
              <a:rPr lang="en-US" dirty="0"/>
              <a:t>Click to add name</a:t>
            </a:r>
          </a:p>
        </p:txBody>
      </p:sp>
      <p:sp>
        <p:nvSpPr>
          <p:cNvPr id="40" name="Text Placeholder 14">
            <a:extLst>
              <a:ext uri="{FF2B5EF4-FFF2-40B4-BE49-F238E27FC236}">
                <a16:creationId xmlns:a16="http://schemas.microsoft.com/office/drawing/2014/main" id="{64DB45FF-E618-4122-91A4-A6E4F2B7FCA0}"/>
              </a:ext>
            </a:extLst>
          </p:cNvPr>
          <p:cNvSpPr>
            <a:spLocks noGrp="1"/>
          </p:cNvSpPr>
          <p:nvPr>
            <p:ph type="body" sz="quarter" idx="20" hasCustomPrompt="1"/>
          </p:nvPr>
        </p:nvSpPr>
        <p:spPr>
          <a:xfrm>
            <a:off x="2423421" y="2378452"/>
            <a:ext cx="1183179" cy="492025"/>
          </a:xfrm>
          <a:prstGeom prst="rect">
            <a:avLst/>
          </a:prstGeom>
        </p:spPr>
        <p:txBody>
          <a:bodyPr anchor="ctr"/>
          <a:lstStyle>
            <a:lvl1pPr marL="0" indent="0" algn="ctr">
              <a:lnSpc>
                <a:spcPct val="100000"/>
              </a:lnSpc>
              <a:buNone/>
              <a:defRPr sz="1800" cap="all" spc="200" baseline="0">
                <a:solidFill>
                  <a:schemeClr val="accent3"/>
                </a:solidFill>
                <a:latin typeface="+mj-lt"/>
              </a:defRPr>
            </a:lvl1pPr>
          </a:lstStyle>
          <a:p>
            <a:pPr lvl="0"/>
            <a:r>
              <a:rPr lang="en-US" dirty="0"/>
              <a:t>Click to add name</a:t>
            </a:r>
          </a:p>
        </p:txBody>
      </p:sp>
      <p:sp>
        <p:nvSpPr>
          <p:cNvPr id="54" name="Text Placeholder 14">
            <a:extLst>
              <a:ext uri="{FF2B5EF4-FFF2-40B4-BE49-F238E27FC236}">
                <a16:creationId xmlns:a16="http://schemas.microsoft.com/office/drawing/2014/main" id="{9D03616C-C870-402E-9CD2-D61A8C881CE6}"/>
              </a:ext>
            </a:extLst>
          </p:cNvPr>
          <p:cNvSpPr>
            <a:spLocks noGrp="1"/>
          </p:cNvSpPr>
          <p:nvPr>
            <p:ph type="body" sz="quarter" idx="26" hasCustomPrompt="1"/>
          </p:nvPr>
        </p:nvSpPr>
        <p:spPr>
          <a:xfrm>
            <a:off x="5443586" y="2129182"/>
            <a:ext cx="1706965" cy="1048575"/>
          </a:xfrm>
          <a:prstGeom prst="rect">
            <a:avLst/>
          </a:prstGeom>
        </p:spPr>
        <p:txBody>
          <a:bodyPr anchor="ctr"/>
          <a:lstStyle>
            <a:lvl1pPr marL="0" indent="0" algn="ctr">
              <a:lnSpc>
                <a:spcPct val="100000"/>
              </a:lnSpc>
              <a:buNone/>
              <a:defRPr sz="1600" cap="all" spc="200" baseline="0">
                <a:solidFill>
                  <a:schemeClr val="bg1"/>
                </a:solidFill>
                <a:latin typeface="+mj-lt"/>
              </a:defRPr>
            </a:lvl1pPr>
          </a:lstStyle>
          <a:p>
            <a:pPr lvl="0"/>
            <a:r>
              <a:rPr lang="en-US" dirty="0"/>
              <a:t>Click to add name</a:t>
            </a:r>
          </a:p>
        </p:txBody>
      </p:sp>
      <p:sp>
        <p:nvSpPr>
          <p:cNvPr id="49" name="Text Placeholder 14">
            <a:extLst>
              <a:ext uri="{FF2B5EF4-FFF2-40B4-BE49-F238E27FC236}">
                <a16:creationId xmlns:a16="http://schemas.microsoft.com/office/drawing/2014/main" id="{1EFBBB7D-BA85-47E3-B62F-AA1F2F44FB51}"/>
              </a:ext>
            </a:extLst>
          </p:cNvPr>
          <p:cNvSpPr>
            <a:spLocks noGrp="1"/>
          </p:cNvSpPr>
          <p:nvPr>
            <p:ph type="body" sz="quarter" idx="25" hasCustomPrompt="1"/>
          </p:nvPr>
        </p:nvSpPr>
        <p:spPr>
          <a:xfrm>
            <a:off x="1234399" y="3528829"/>
            <a:ext cx="1209143" cy="492025"/>
          </a:xfrm>
          <a:prstGeom prst="rect">
            <a:avLst/>
          </a:prstGeom>
        </p:spPr>
        <p:txBody>
          <a:bodyPr anchor="ctr"/>
          <a:lstStyle>
            <a:lvl1pPr marL="0" indent="0" algn="ctr">
              <a:lnSpc>
                <a:spcPct val="100000"/>
              </a:lnSpc>
              <a:buNone/>
              <a:defRPr sz="1000" cap="all" spc="200" baseline="0">
                <a:solidFill>
                  <a:schemeClr val="accent6"/>
                </a:solidFill>
                <a:latin typeface="+mj-lt"/>
              </a:defRPr>
            </a:lvl1pPr>
          </a:lstStyle>
          <a:p>
            <a:pPr lvl="0"/>
            <a:r>
              <a:rPr lang="en-US" dirty="0"/>
              <a:t>Click to add name</a:t>
            </a:r>
          </a:p>
        </p:txBody>
      </p:sp>
      <p:sp>
        <p:nvSpPr>
          <p:cNvPr id="38" name="Text Placeholder 14">
            <a:extLst>
              <a:ext uri="{FF2B5EF4-FFF2-40B4-BE49-F238E27FC236}">
                <a16:creationId xmlns:a16="http://schemas.microsoft.com/office/drawing/2014/main" id="{956FCC53-780F-4831-91B6-1F8A24502CB9}"/>
              </a:ext>
            </a:extLst>
          </p:cNvPr>
          <p:cNvSpPr>
            <a:spLocks noGrp="1"/>
          </p:cNvSpPr>
          <p:nvPr>
            <p:ph type="body" sz="quarter" idx="19" hasCustomPrompt="1"/>
          </p:nvPr>
        </p:nvSpPr>
        <p:spPr>
          <a:xfrm>
            <a:off x="7131018" y="3528829"/>
            <a:ext cx="1380681" cy="492025"/>
          </a:xfrm>
          <a:prstGeom prst="rect">
            <a:avLst/>
          </a:prstGeom>
        </p:spPr>
        <p:txBody>
          <a:bodyPr anchor="ctr"/>
          <a:lstStyle>
            <a:lvl1pPr marL="0" indent="0" algn="ctr">
              <a:lnSpc>
                <a:spcPct val="100000"/>
              </a:lnSpc>
              <a:buNone/>
              <a:defRPr sz="1000" cap="all" spc="200" baseline="0">
                <a:solidFill>
                  <a:schemeClr val="accent6"/>
                </a:solidFill>
                <a:latin typeface="+mj-lt"/>
              </a:defRPr>
            </a:lvl1pPr>
          </a:lstStyle>
          <a:p>
            <a:pPr lvl="0"/>
            <a:r>
              <a:rPr lang="en-US" dirty="0"/>
              <a:t>Click to add name</a:t>
            </a:r>
          </a:p>
        </p:txBody>
      </p:sp>
      <p:sp>
        <p:nvSpPr>
          <p:cNvPr id="44" name="Text Placeholder 14">
            <a:extLst>
              <a:ext uri="{FF2B5EF4-FFF2-40B4-BE49-F238E27FC236}">
                <a16:creationId xmlns:a16="http://schemas.microsoft.com/office/drawing/2014/main" id="{5A939BCA-4047-481F-B0C2-85F9AFDDFAFF}"/>
              </a:ext>
            </a:extLst>
          </p:cNvPr>
          <p:cNvSpPr>
            <a:spLocks noGrp="1"/>
          </p:cNvSpPr>
          <p:nvPr>
            <p:ph type="body" sz="quarter" idx="22" hasCustomPrompt="1"/>
          </p:nvPr>
        </p:nvSpPr>
        <p:spPr>
          <a:xfrm>
            <a:off x="1322436" y="4634331"/>
            <a:ext cx="1183179" cy="492025"/>
          </a:xfrm>
          <a:prstGeom prst="rect">
            <a:avLst/>
          </a:prstGeom>
        </p:spPr>
        <p:txBody>
          <a:bodyPr anchor="ctr"/>
          <a:lstStyle>
            <a:lvl1pPr marL="0" indent="0" algn="ctr">
              <a:lnSpc>
                <a:spcPct val="100000"/>
              </a:lnSpc>
              <a:buNone/>
              <a:defRPr sz="1800" cap="all" spc="200" baseline="0">
                <a:solidFill>
                  <a:schemeClr val="accent1">
                    <a:lumMod val="50000"/>
                    <a:lumOff val="50000"/>
                  </a:schemeClr>
                </a:solidFill>
                <a:latin typeface="+mj-lt"/>
              </a:defRPr>
            </a:lvl1pPr>
          </a:lstStyle>
          <a:p>
            <a:pPr lvl="0"/>
            <a:r>
              <a:rPr lang="en-US" dirty="0"/>
              <a:t>Click to add name</a:t>
            </a:r>
          </a:p>
        </p:txBody>
      </p:sp>
      <p:sp>
        <p:nvSpPr>
          <p:cNvPr id="42" name="Text Placeholder 14">
            <a:extLst>
              <a:ext uri="{FF2B5EF4-FFF2-40B4-BE49-F238E27FC236}">
                <a16:creationId xmlns:a16="http://schemas.microsoft.com/office/drawing/2014/main" id="{EEACD572-F95D-4ABE-9CC6-03D3CAF89EBF}"/>
              </a:ext>
            </a:extLst>
          </p:cNvPr>
          <p:cNvSpPr>
            <a:spLocks noGrp="1"/>
          </p:cNvSpPr>
          <p:nvPr>
            <p:ph type="body" sz="quarter" idx="21" hasCustomPrompt="1"/>
          </p:nvPr>
        </p:nvSpPr>
        <p:spPr>
          <a:xfrm>
            <a:off x="2859913" y="4459860"/>
            <a:ext cx="1183179" cy="492025"/>
          </a:xfrm>
          <a:prstGeom prst="rect">
            <a:avLst/>
          </a:prstGeom>
        </p:spPr>
        <p:txBody>
          <a:bodyPr anchor="ctr"/>
          <a:lstStyle>
            <a:lvl1pPr marL="0" indent="0" algn="ctr">
              <a:lnSpc>
                <a:spcPct val="100000"/>
              </a:lnSpc>
              <a:buNone/>
              <a:defRPr sz="1800" cap="all" spc="200" baseline="0">
                <a:solidFill>
                  <a:schemeClr val="accent5"/>
                </a:solidFill>
                <a:latin typeface="+mj-lt"/>
              </a:defRPr>
            </a:lvl1pPr>
          </a:lstStyle>
          <a:p>
            <a:pPr lvl="0"/>
            <a:r>
              <a:rPr lang="en-US" dirty="0"/>
              <a:t>Click to add name</a:t>
            </a:r>
          </a:p>
        </p:txBody>
      </p:sp>
      <p:sp>
        <p:nvSpPr>
          <p:cNvPr id="46" name="Text Placeholder 14">
            <a:extLst>
              <a:ext uri="{FF2B5EF4-FFF2-40B4-BE49-F238E27FC236}">
                <a16:creationId xmlns:a16="http://schemas.microsoft.com/office/drawing/2014/main" id="{F21A51C9-DB80-45BF-8C5D-A0236927289E}"/>
              </a:ext>
            </a:extLst>
          </p:cNvPr>
          <p:cNvSpPr>
            <a:spLocks noGrp="1"/>
          </p:cNvSpPr>
          <p:nvPr>
            <p:ph type="body" sz="quarter" idx="23" hasCustomPrompt="1"/>
          </p:nvPr>
        </p:nvSpPr>
        <p:spPr>
          <a:xfrm>
            <a:off x="5237403" y="4321788"/>
            <a:ext cx="1183179" cy="492025"/>
          </a:xfrm>
          <a:prstGeom prst="rect">
            <a:avLst/>
          </a:prstGeom>
        </p:spPr>
        <p:txBody>
          <a:bodyPr anchor="ctr"/>
          <a:lstStyle>
            <a:lvl1pPr marL="0" indent="0" algn="ctr">
              <a:lnSpc>
                <a:spcPct val="100000"/>
              </a:lnSpc>
              <a:buNone/>
              <a:defRPr sz="1800" cap="all" spc="200" baseline="0">
                <a:solidFill>
                  <a:schemeClr val="accent6">
                    <a:lumMod val="75000"/>
                  </a:schemeClr>
                </a:solidFill>
                <a:latin typeface="+mj-lt"/>
              </a:defRPr>
            </a:lvl1pPr>
          </a:lstStyle>
          <a:p>
            <a:pPr lvl="0"/>
            <a:r>
              <a:rPr lang="en-US" dirty="0"/>
              <a:t>Click to add name</a:t>
            </a:r>
          </a:p>
        </p:txBody>
      </p:sp>
      <p:sp>
        <p:nvSpPr>
          <p:cNvPr id="34" name="Text Placeholder 14">
            <a:extLst>
              <a:ext uri="{FF2B5EF4-FFF2-40B4-BE49-F238E27FC236}">
                <a16:creationId xmlns:a16="http://schemas.microsoft.com/office/drawing/2014/main" id="{AAF01185-D17F-4327-A264-7BA944344077}"/>
              </a:ext>
            </a:extLst>
          </p:cNvPr>
          <p:cNvSpPr>
            <a:spLocks noGrp="1"/>
          </p:cNvSpPr>
          <p:nvPr>
            <p:ph type="body" sz="quarter" idx="17" hasCustomPrompt="1"/>
          </p:nvPr>
        </p:nvSpPr>
        <p:spPr>
          <a:xfrm>
            <a:off x="3927206" y="5468790"/>
            <a:ext cx="1706965" cy="492025"/>
          </a:xfrm>
          <a:prstGeom prst="rect">
            <a:avLst/>
          </a:prstGeom>
        </p:spPr>
        <p:txBody>
          <a:bodyPr anchor="ctr"/>
          <a:lstStyle>
            <a:lvl1pPr marL="0" indent="0" algn="ctr">
              <a:lnSpc>
                <a:spcPct val="100000"/>
              </a:lnSpc>
              <a:buNone/>
              <a:defRPr sz="1000" cap="all" spc="200" baseline="0">
                <a:solidFill>
                  <a:schemeClr val="accent6"/>
                </a:solidFill>
                <a:latin typeface="+mj-lt"/>
              </a:defRPr>
            </a:lvl1pPr>
          </a:lstStyle>
          <a:p>
            <a:pPr lvl="0"/>
            <a:r>
              <a:rPr lang="en-US" dirty="0"/>
              <a:t>Click to add name</a:t>
            </a:r>
          </a:p>
        </p:txBody>
      </p:sp>
      <p:sp>
        <p:nvSpPr>
          <p:cNvPr id="48" name="Text Placeholder 14">
            <a:extLst>
              <a:ext uri="{FF2B5EF4-FFF2-40B4-BE49-F238E27FC236}">
                <a16:creationId xmlns:a16="http://schemas.microsoft.com/office/drawing/2014/main" id="{0F026DA0-6868-4098-AA73-18F8CB275090}"/>
              </a:ext>
            </a:extLst>
          </p:cNvPr>
          <p:cNvSpPr>
            <a:spLocks noGrp="1"/>
          </p:cNvSpPr>
          <p:nvPr>
            <p:ph type="body" sz="quarter" idx="24" hasCustomPrompt="1"/>
          </p:nvPr>
        </p:nvSpPr>
        <p:spPr>
          <a:xfrm>
            <a:off x="6486546" y="5195673"/>
            <a:ext cx="1183179" cy="492025"/>
          </a:xfrm>
          <a:prstGeom prst="rect">
            <a:avLst/>
          </a:prstGeom>
        </p:spPr>
        <p:txBody>
          <a:bodyPr anchor="ctr"/>
          <a:lstStyle>
            <a:lvl1pPr marL="0" indent="0" algn="ctr">
              <a:lnSpc>
                <a:spcPct val="100000"/>
              </a:lnSpc>
              <a:buNone/>
              <a:defRPr sz="1800" cap="all" spc="200" baseline="0">
                <a:solidFill>
                  <a:schemeClr val="bg1">
                    <a:lumMod val="75000"/>
                  </a:schemeClr>
                </a:solidFill>
                <a:latin typeface="+mj-lt"/>
              </a:defRPr>
            </a:lvl1pPr>
          </a:lstStyle>
          <a:p>
            <a:pPr lvl="0"/>
            <a:r>
              <a:rPr lang="en-US" dirty="0"/>
              <a:t>Click to add name</a:t>
            </a:r>
          </a:p>
        </p:txBody>
      </p:sp>
      <p:cxnSp>
        <p:nvCxnSpPr>
          <p:cNvPr id="17" name="Straight Connector 16">
            <a:extLst>
              <a:ext uri="{FF2B5EF4-FFF2-40B4-BE49-F238E27FC236}">
                <a16:creationId xmlns:a16="http://schemas.microsoft.com/office/drawing/2014/main" id="{C6886378-0368-485F-8D6E-3C9CB4C63C1F}"/>
              </a:ext>
              <a:ext uri="{C183D7F6-B498-43B3-948B-1728B52AA6E4}">
                <adec:decorative xmlns:adec="http://schemas.microsoft.com/office/drawing/2017/decorative" val="1"/>
              </a:ext>
            </a:extLst>
          </p:cNvPr>
          <p:cNvCxnSpPr>
            <a:cxnSpLocks/>
          </p:cNvCxnSpPr>
          <p:nvPr userDrawn="1"/>
        </p:nvCxnSpPr>
        <p:spPr>
          <a:xfrm>
            <a:off x="2447369" y="3774842"/>
            <a:ext cx="4683649"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58EB2C4E-9EF3-4CC7-9BDE-ED5598CCBF65}"/>
              </a:ext>
              <a:ext uri="{C183D7F6-B498-43B3-948B-1728B52AA6E4}">
                <adec:decorative xmlns:adec="http://schemas.microsoft.com/office/drawing/2017/decorative" val="1"/>
              </a:ext>
            </a:extLst>
          </p:cNvPr>
          <p:cNvCxnSpPr>
            <a:cxnSpLocks/>
          </p:cNvCxnSpPr>
          <p:nvPr userDrawn="1"/>
        </p:nvCxnSpPr>
        <p:spPr>
          <a:xfrm flipV="1">
            <a:off x="4780689" y="2091972"/>
            <a:ext cx="4678" cy="3376818"/>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1" name="Footer Placeholder 15">
            <a:extLst>
              <a:ext uri="{FF2B5EF4-FFF2-40B4-BE49-F238E27FC236}">
                <a16:creationId xmlns:a16="http://schemas.microsoft.com/office/drawing/2014/main" id="{95A4BAFB-A1C5-4E01-9E16-ED02AADB1FA5}"/>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dirty="0"/>
              <a:t>PRESENTATION TITLE</a:t>
            </a:r>
          </a:p>
        </p:txBody>
      </p:sp>
      <p:sp>
        <p:nvSpPr>
          <p:cNvPr id="22" name="Slide Number Placeholder 16">
            <a:extLst>
              <a:ext uri="{FF2B5EF4-FFF2-40B4-BE49-F238E27FC236}">
                <a16:creationId xmlns:a16="http://schemas.microsoft.com/office/drawing/2014/main" id="{D2409207-E360-4301-9134-4DA109683DDC}"/>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1"/>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dirty="0"/>
          </a:p>
        </p:txBody>
      </p:sp>
      <p:sp>
        <p:nvSpPr>
          <p:cNvPr id="23" name="Date Placeholder 14">
            <a:extLst>
              <a:ext uri="{FF2B5EF4-FFF2-40B4-BE49-F238E27FC236}">
                <a16:creationId xmlns:a16="http://schemas.microsoft.com/office/drawing/2014/main" id="{F78AA50C-2DC6-46C5-B2CE-FB29A305F81D}"/>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dirty="0"/>
              <a:t>May 21, 20XX</a:t>
            </a:r>
          </a:p>
        </p:txBody>
      </p:sp>
    </p:spTree>
    <p:extLst>
      <p:ext uri="{BB962C8B-B14F-4D97-AF65-F5344CB8AC3E}">
        <p14:creationId xmlns:p14="http://schemas.microsoft.com/office/powerpoint/2010/main" val="27945453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Growth Strategy">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FEDCC43F-6D79-4D9A-A842-74287B40D33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3371"/>
            <a:ext cx="12192000" cy="6858000"/>
          </a:xfrm>
          <a:prstGeom prst="rect">
            <a:avLst/>
          </a:prstGeom>
        </p:spPr>
      </p:pic>
      <p:sp>
        <p:nvSpPr>
          <p:cNvPr id="3" name="Title 2">
            <a:extLst>
              <a:ext uri="{FF2B5EF4-FFF2-40B4-BE49-F238E27FC236}">
                <a16:creationId xmlns:a16="http://schemas.microsoft.com/office/drawing/2014/main" id="{A8255D77-6260-4F8F-86E3-D0AAF36FA403}"/>
              </a:ext>
            </a:extLst>
          </p:cNvPr>
          <p:cNvSpPr>
            <a:spLocks noGrp="1"/>
          </p:cNvSpPr>
          <p:nvPr>
            <p:ph type="title" hasCustomPrompt="1"/>
          </p:nvPr>
        </p:nvSpPr>
        <p:spPr>
          <a:xfrm>
            <a:off x="3294345" y="1158710"/>
            <a:ext cx="5611660" cy="677782"/>
          </a:xfrm>
          <a:prstGeom prst="rect">
            <a:avLst/>
          </a:prstGeom>
        </p:spPr>
        <p:txBody>
          <a:bodyPr anchor="b"/>
          <a:lstStyle>
            <a:lvl1pPr algn="ctr">
              <a:defRPr sz="2800" cap="all" spc="400" baseline="0">
                <a:solidFill>
                  <a:schemeClr val="bg1"/>
                </a:solidFill>
              </a:defRPr>
            </a:lvl1pPr>
          </a:lstStyle>
          <a:p>
            <a:r>
              <a:rPr lang="en-US" dirty="0"/>
              <a:t>Click to add title</a:t>
            </a:r>
          </a:p>
        </p:txBody>
      </p:sp>
      <p:sp>
        <p:nvSpPr>
          <p:cNvPr id="8" name="Text Placeholder 14">
            <a:extLst>
              <a:ext uri="{FF2B5EF4-FFF2-40B4-BE49-F238E27FC236}">
                <a16:creationId xmlns:a16="http://schemas.microsoft.com/office/drawing/2014/main" id="{5C91A828-665B-4FC2-950E-370DF47348CE}"/>
              </a:ext>
            </a:extLst>
          </p:cNvPr>
          <p:cNvSpPr>
            <a:spLocks noGrp="1"/>
          </p:cNvSpPr>
          <p:nvPr>
            <p:ph type="body" sz="quarter" idx="19" hasCustomPrompt="1"/>
          </p:nvPr>
        </p:nvSpPr>
        <p:spPr>
          <a:xfrm>
            <a:off x="3519730" y="1836492"/>
            <a:ext cx="5152539" cy="718457"/>
          </a:xfrm>
          <a:prstGeom prst="rect">
            <a:avLst/>
          </a:prstGeom>
        </p:spPr>
        <p:txBody>
          <a:bodyPr/>
          <a:lstStyle>
            <a:lvl1pPr marL="0" indent="0" algn="ctr">
              <a:buNone/>
              <a:defRPr sz="1800" cap="none" spc="200" baseline="0">
                <a:solidFill>
                  <a:schemeClr val="bg1"/>
                </a:solidFill>
                <a:latin typeface="+mn-lt"/>
              </a:defRPr>
            </a:lvl1pPr>
          </a:lstStyle>
          <a:p>
            <a:pPr lvl="0"/>
            <a:r>
              <a:rPr lang="en-US" dirty="0"/>
              <a:t>Add subtitle</a:t>
            </a:r>
          </a:p>
        </p:txBody>
      </p:sp>
      <p:sp>
        <p:nvSpPr>
          <p:cNvPr id="10" name="Text Placeholder 14">
            <a:extLst>
              <a:ext uri="{FF2B5EF4-FFF2-40B4-BE49-F238E27FC236}">
                <a16:creationId xmlns:a16="http://schemas.microsoft.com/office/drawing/2014/main" id="{0BE18AA7-27E7-4763-A428-079E43A450DA}"/>
              </a:ext>
            </a:extLst>
          </p:cNvPr>
          <p:cNvSpPr>
            <a:spLocks noGrp="1"/>
          </p:cNvSpPr>
          <p:nvPr>
            <p:ph type="body" sz="quarter" idx="26" hasCustomPrompt="1"/>
          </p:nvPr>
        </p:nvSpPr>
        <p:spPr>
          <a:xfrm>
            <a:off x="1833290" y="3262556"/>
            <a:ext cx="1706965" cy="1048575"/>
          </a:xfrm>
          <a:prstGeom prst="rect">
            <a:avLst/>
          </a:prstGeom>
        </p:spPr>
        <p:txBody>
          <a:bodyPr anchor="ctr"/>
          <a:lstStyle>
            <a:lvl1pPr marL="0" indent="0" algn="ctr">
              <a:lnSpc>
                <a:spcPct val="100000"/>
              </a:lnSpc>
              <a:buNone/>
              <a:defRPr sz="1600" cap="all" spc="200" baseline="0">
                <a:solidFill>
                  <a:schemeClr val="accent6"/>
                </a:solidFill>
                <a:latin typeface="+mj-lt"/>
              </a:defRPr>
            </a:lvl1pPr>
          </a:lstStyle>
          <a:p>
            <a:pPr lvl="0"/>
            <a:r>
              <a:rPr lang="en-US" dirty="0"/>
              <a:t>Click to add name</a:t>
            </a:r>
          </a:p>
        </p:txBody>
      </p:sp>
      <p:sp>
        <p:nvSpPr>
          <p:cNvPr id="17" name="Text Placeholder 14">
            <a:extLst>
              <a:ext uri="{FF2B5EF4-FFF2-40B4-BE49-F238E27FC236}">
                <a16:creationId xmlns:a16="http://schemas.microsoft.com/office/drawing/2014/main" id="{6ED488B3-3B38-4DE8-8789-E9C406DB6525}"/>
              </a:ext>
            </a:extLst>
          </p:cNvPr>
          <p:cNvSpPr>
            <a:spLocks noGrp="1"/>
          </p:cNvSpPr>
          <p:nvPr>
            <p:ph type="body" sz="quarter" idx="27" hasCustomPrompt="1"/>
          </p:nvPr>
        </p:nvSpPr>
        <p:spPr>
          <a:xfrm>
            <a:off x="5053332" y="3262556"/>
            <a:ext cx="1706965" cy="1048575"/>
          </a:xfrm>
          <a:prstGeom prst="rect">
            <a:avLst/>
          </a:prstGeom>
        </p:spPr>
        <p:txBody>
          <a:bodyPr anchor="ctr"/>
          <a:lstStyle>
            <a:lvl1pPr marL="0" indent="0" algn="ctr">
              <a:lnSpc>
                <a:spcPct val="100000"/>
              </a:lnSpc>
              <a:buNone/>
              <a:defRPr sz="1600" cap="all" spc="200" baseline="0">
                <a:solidFill>
                  <a:schemeClr val="accent6"/>
                </a:solidFill>
                <a:latin typeface="+mj-lt"/>
              </a:defRPr>
            </a:lvl1pPr>
          </a:lstStyle>
          <a:p>
            <a:pPr lvl="0"/>
            <a:r>
              <a:rPr lang="en-US" dirty="0"/>
              <a:t>Click to add name</a:t>
            </a:r>
          </a:p>
        </p:txBody>
      </p:sp>
      <p:sp>
        <p:nvSpPr>
          <p:cNvPr id="19" name="Text Placeholder 14">
            <a:extLst>
              <a:ext uri="{FF2B5EF4-FFF2-40B4-BE49-F238E27FC236}">
                <a16:creationId xmlns:a16="http://schemas.microsoft.com/office/drawing/2014/main" id="{5717E8AA-E5DC-43D1-BED9-1A8F554EB61F}"/>
              </a:ext>
            </a:extLst>
          </p:cNvPr>
          <p:cNvSpPr>
            <a:spLocks noGrp="1"/>
          </p:cNvSpPr>
          <p:nvPr>
            <p:ph type="body" sz="quarter" idx="28" hasCustomPrompt="1"/>
          </p:nvPr>
        </p:nvSpPr>
        <p:spPr>
          <a:xfrm>
            <a:off x="8197008" y="3262556"/>
            <a:ext cx="1706965" cy="1048575"/>
          </a:xfrm>
          <a:prstGeom prst="rect">
            <a:avLst/>
          </a:prstGeom>
        </p:spPr>
        <p:txBody>
          <a:bodyPr anchor="ctr"/>
          <a:lstStyle>
            <a:lvl1pPr marL="0" indent="0" algn="ctr">
              <a:lnSpc>
                <a:spcPct val="100000"/>
              </a:lnSpc>
              <a:buNone/>
              <a:defRPr sz="1600" cap="all" spc="200" baseline="0">
                <a:solidFill>
                  <a:schemeClr val="accent6"/>
                </a:solidFill>
                <a:latin typeface="+mj-lt"/>
              </a:defRPr>
            </a:lvl1pPr>
          </a:lstStyle>
          <a:p>
            <a:pPr lvl="0"/>
            <a:r>
              <a:rPr lang="en-US" dirty="0"/>
              <a:t>Click to add name</a:t>
            </a:r>
          </a:p>
        </p:txBody>
      </p:sp>
      <p:sp>
        <p:nvSpPr>
          <p:cNvPr id="20" name="Text Placeholder 14">
            <a:extLst>
              <a:ext uri="{FF2B5EF4-FFF2-40B4-BE49-F238E27FC236}">
                <a16:creationId xmlns:a16="http://schemas.microsoft.com/office/drawing/2014/main" id="{83A9D178-AD0E-4E87-97B3-88B79A533B1B}"/>
              </a:ext>
            </a:extLst>
          </p:cNvPr>
          <p:cNvSpPr>
            <a:spLocks noGrp="1"/>
          </p:cNvSpPr>
          <p:nvPr>
            <p:ph type="body" sz="quarter" idx="13" hasCustomPrompt="1"/>
          </p:nvPr>
        </p:nvSpPr>
        <p:spPr>
          <a:xfrm>
            <a:off x="1462028" y="4704557"/>
            <a:ext cx="2431015"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dirty="0"/>
              <a:t>Click to add text</a:t>
            </a:r>
          </a:p>
        </p:txBody>
      </p:sp>
      <p:sp>
        <p:nvSpPr>
          <p:cNvPr id="21" name="Text Placeholder 14">
            <a:extLst>
              <a:ext uri="{FF2B5EF4-FFF2-40B4-BE49-F238E27FC236}">
                <a16:creationId xmlns:a16="http://schemas.microsoft.com/office/drawing/2014/main" id="{BF8B39EE-8EB7-4880-A9FE-9F98D23984F3}"/>
              </a:ext>
            </a:extLst>
          </p:cNvPr>
          <p:cNvSpPr>
            <a:spLocks noGrp="1"/>
          </p:cNvSpPr>
          <p:nvPr>
            <p:ph type="body" sz="quarter" idx="29" hasCustomPrompt="1"/>
          </p:nvPr>
        </p:nvSpPr>
        <p:spPr>
          <a:xfrm>
            <a:off x="4691306" y="4704558"/>
            <a:ext cx="2431015"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dirty="0"/>
              <a:t>Click to add text</a:t>
            </a:r>
          </a:p>
        </p:txBody>
      </p:sp>
      <p:sp>
        <p:nvSpPr>
          <p:cNvPr id="22" name="Text Placeholder 14">
            <a:extLst>
              <a:ext uri="{FF2B5EF4-FFF2-40B4-BE49-F238E27FC236}">
                <a16:creationId xmlns:a16="http://schemas.microsoft.com/office/drawing/2014/main" id="{C74686F1-FD3B-4529-9DBC-C6E34312C5CF}"/>
              </a:ext>
            </a:extLst>
          </p:cNvPr>
          <p:cNvSpPr>
            <a:spLocks noGrp="1"/>
          </p:cNvSpPr>
          <p:nvPr>
            <p:ph type="body" sz="quarter" idx="30" hasCustomPrompt="1"/>
          </p:nvPr>
        </p:nvSpPr>
        <p:spPr>
          <a:xfrm>
            <a:off x="7834982" y="4704557"/>
            <a:ext cx="2431015"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dirty="0"/>
              <a:t>Click to add text</a:t>
            </a:r>
          </a:p>
        </p:txBody>
      </p:sp>
      <p:sp>
        <p:nvSpPr>
          <p:cNvPr id="12" name="Footer Placeholder 15">
            <a:extLst>
              <a:ext uri="{FF2B5EF4-FFF2-40B4-BE49-F238E27FC236}">
                <a16:creationId xmlns:a16="http://schemas.microsoft.com/office/drawing/2014/main" id="{0A8B5FF2-6B96-4FE7-A6ED-0C89D74FAD0E}"/>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3" name="Slide Number Placeholder 16">
            <a:extLst>
              <a:ext uri="{FF2B5EF4-FFF2-40B4-BE49-F238E27FC236}">
                <a16:creationId xmlns:a16="http://schemas.microsoft.com/office/drawing/2014/main" id="{B8BB57A8-7823-42A3-BA84-96690BFFDC36}"/>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4" name="Date Placeholder 14">
            <a:extLst>
              <a:ext uri="{FF2B5EF4-FFF2-40B4-BE49-F238E27FC236}">
                <a16:creationId xmlns:a16="http://schemas.microsoft.com/office/drawing/2014/main" id="{902A41BF-FE61-48B9-A0B1-94AAB15381BA}"/>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85870678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raction">
    <p:spTree>
      <p:nvGrpSpPr>
        <p:cNvPr id="1" name=""/>
        <p:cNvGrpSpPr/>
        <p:nvPr/>
      </p:nvGrpSpPr>
      <p:grpSpPr>
        <a:xfrm>
          <a:off x="0" y="0"/>
          <a:ext cx="0" cy="0"/>
          <a:chOff x="0" y="0"/>
          <a:chExt cx="0" cy="0"/>
        </a:xfrm>
      </p:grpSpPr>
      <p:pic>
        <p:nvPicPr>
          <p:cNvPr id="36" name="Graphic 35">
            <a:extLst>
              <a:ext uri="{FF2B5EF4-FFF2-40B4-BE49-F238E27FC236}">
                <a16:creationId xmlns:a16="http://schemas.microsoft.com/office/drawing/2014/main" id="{41C2529C-151F-488B-A358-D60A3D5521D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3371"/>
            <a:ext cx="12192000" cy="6858000"/>
          </a:xfrm>
          <a:prstGeom prst="rect">
            <a:avLst/>
          </a:prstGeom>
        </p:spPr>
      </p:pic>
      <p:sp>
        <p:nvSpPr>
          <p:cNvPr id="2" name="Title 1">
            <a:extLst>
              <a:ext uri="{FF2B5EF4-FFF2-40B4-BE49-F238E27FC236}">
                <a16:creationId xmlns:a16="http://schemas.microsoft.com/office/drawing/2014/main" id="{53E2EB21-CF4E-4578-820A-EACF488B1712}"/>
              </a:ext>
            </a:extLst>
          </p:cNvPr>
          <p:cNvSpPr>
            <a:spLocks noGrp="1"/>
          </p:cNvSpPr>
          <p:nvPr>
            <p:ph type="title" hasCustomPrompt="1"/>
          </p:nvPr>
        </p:nvSpPr>
        <p:spPr>
          <a:xfrm>
            <a:off x="3356975" y="1144939"/>
            <a:ext cx="5473874" cy="687833"/>
          </a:xfrm>
          <a:prstGeom prst="rect">
            <a:avLst/>
          </a:prstGeom>
        </p:spPr>
        <p:txBody>
          <a:bodyPr anchor="b"/>
          <a:lstStyle>
            <a:lvl1pPr algn="ctr">
              <a:defRPr sz="2800" cap="all" spc="400" baseline="0">
                <a:solidFill>
                  <a:schemeClr val="bg1"/>
                </a:solidFill>
              </a:defRPr>
            </a:lvl1pPr>
          </a:lstStyle>
          <a:p>
            <a:r>
              <a:rPr lang="en-US" dirty="0"/>
              <a:t>Click to add title</a:t>
            </a:r>
          </a:p>
        </p:txBody>
      </p:sp>
      <p:sp>
        <p:nvSpPr>
          <p:cNvPr id="10" name="Text Placeholder 14">
            <a:extLst>
              <a:ext uri="{FF2B5EF4-FFF2-40B4-BE49-F238E27FC236}">
                <a16:creationId xmlns:a16="http://schemas.microsoft.com/office/drawing/2014/main" id="{7F450FCB-3FE4-489F-A4BA-4BF492C226C5}"/>
              </a:ext>
            </a:extLst>
          </p:cNvPr>
          <p:cNvSpPr>
            <a:spLocks noGrp="1"/>
          </p:cNvSpPr>
          <p:nvPr>
            <p:ph type="body" sz="quarter" idx="19" hasCustomPrompt="1"/>
          </p:nvPr>
        </p:nvSpPr>
        <p:spPr>
          <a:xfrm>
            <a:off x="3519730" y="1836492"/>
            <a:ext cx="5152539" cy="718457"/>
          </a:xfrm>
          <a:prstGeom prst="rect">
            <a:avLst/>
          </a:prstGeom>
        </p:spPr>
        <p:txBody>
          <a:bodyPr/>
          <a:lstStyle>
            <a:lvl1pPr marL="0" indent="0" algn="ctr">
              <a:buNone/>
              <a:defRPr sz="1800" cap="none" spc="200" baseline="0">
                <a:solidFill>
                  <a:schemeClr val="bg1"/>
                </a:solidFill>
                <a:latin typeface="+mn-lt"/>
              </a:defRPr>
            </a:lvl1pPr>
          </a:lstStyle>
          <a:p>
            <a:pPr lvl="0"/>
            <a:r>
              <a:rPr lang="en-US" dirty="0"/>
              <a:t>Add subtitle</a:t>
            </a:r>
          </a:p>
        </p:txBody>
      </p:sp>
      <p:sp>
        <p:nvSpPr>
          <p:cNvPr id="39" name="Text Placeholder 10">
            <a:extLst>
              <a:ext uri="{FF2B5EF4-FFF2-40B4-BE49-F238E27FC236}">
                <a16:creationId xmlns:a16="http://schemas.microsoft.com/office/drawing/2014/main" id="{EB6054A1-FB6D-4599-BAA9-5A51A0FA8C5C}"/>
              </a:ext>
            </a:extLst>
          </p:cNvPr>
          <p:cNvSpPr>
            <a:spLocks noGrp="1"/>
          </p:cNvSpPr>
          <p:nvPr>
            <p:ph type="body" sz="quarter" idx="24" hasCustomPrompt="1"/>
          </p:nvPr>
        </p:nvSpPr>
        <p:spPr>
          <a:xfrm>
            <a:off x="963991" y="2822318"/>
            <a:ext cx="3574251" cy="448769"/>
          </a:xfrm>
          <a:prstGeom prst="rect">
            <a:avLst/>
          </a:prstGeom>
        </p:spPr>
        <p:txBody>
          <a:bodyPr/>
          <a:lstStyle>
            <a:lvl1pPr marL="0" indent="0" algn="l">
              <a:buNone/>
              <a:defRPr sz="1600" cap="none" spc="200" baseline="0">
                <a:solidFill>
                  <a:schemeClr val="bg1"/>
                </a:solidFill>
                <a:latin typeface="+mj-lt"/>
              </a:defRPr>
            </a:lvl1pPr>
          </a:lstStyle>
          <a:p>
            <a:pPr lvl="0"/>
            <a:r>
              <a:rPr lang="en-US" dirty="0"/>
              <a:t>Click to add title</a:t>
            </a:r>
          </a:p>
        </p:txBody>
      </p:sp>
      <p:sp>
        <p:nvSpPr>
          <p:cNvPr id="4" name="Content Placeholder 3">
            <a:extLst>
              <a:ext uri="{FF2B5EF4-FFF2-40B4-BE49-F238E27FC236}">
                <a16:creationId xmlns:a16="http://schemas.microsoft.com/office/drawing/2014/main" id="{95054896-ABA6-49DF-9D5D-B2E6224DD442}"/>
              </a:ext>
            </a:extLst>
          </p:cNvPr>
          <p:cNvSpPr>
            <a:spLocks noGrp="1"/>
          </p:cNvSpPr>
          <p:nvPr>
            <p:ph sz="quarter" idx="32"/>
          </p:nvPr>
        </p:nvSpPr>
        <p:spPr>
          <a:xfrm>
            <a:off x="866775" y="3333750"/>
            <a:ext cx="4352925" cy="2636837"/>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0" name="Text Placeholder 10">
            <a:extLst>
              <a:ext uri="{FF2B5EF4-FFF2-40B4-BE49-F238E27FC236}">
                <a16:creationId xmlns:a16="http://schemas.microsoft.com/office/drawing/2014/main" id="{5E9FFDEA-766B-48BC-B5E5-F06563BF4DE9}"/>
              </a:ext>
            </a:extLst>
          </p:cNvPr>
          <p:cNvSpPr>
            <a:spLocks noGrp="1"/>
          </p:cNvSpPr>
          <p:nvPr>
            <p:ph type="body" sz="quarter" idx="25" hasCustomPrompt="1"/>
          </p:nvPr>
        </p:nvSpPr>
        <p:spPr>
          <a:xfrm>
            <a:off x="6479875" y="2829932"/>
            <a:ext cx="3574251" cy="448769"/>
          </a:xfrm>
          <a:prstGeom prst="rect">
            <a:avLst/>
          </a:prstGeom>
        </p:spPr>
        <p:txBody>
          <a:bodyPr/>
          <a:lstStyle>
            <a:lvl1pPr marL="0" indent="0" algn="l">
              <a:buNone/>
              <a:defRPr sz="1600" cap="none" spc="200" baseline="0">
                <a:solidFill>
                  <a:schemeClr val="bg1"/>
                </a:solidFill>
                <a:latin typeface="+mj-lt"/>
              </a:defRPr>
            </a:lvl1pPr>
          </a:lstStyle>
          <a:p>
            <a:pPr lvl="0"/>
            <a:r>
              <a:rPr lang="en-US" dirty="0"/>
              <a:t>Click to add title</a:t>
            </a:r>
          </a:p>
        </p:txBody>
      </p:sp>
      <p:sp>
        <p:nvSpPr>
          <p:cNvPr id="12" name="Footer Placeholder 15">
            <a:extLst>
              <a:ext uri="{FF2B5EF4-FFF2-40B4-BE49-F238E27FC236}">
                <a16:creationId xmlns:a16="http://schemas.microsoft.com/office/drawing/2014/main" id="{067B5EA1-9C03-415F-A792-0E81289DB3BC}"/>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3" name="Slide Number Placeholder 16">
            <a:extLst>
              <a:ext uri="{FF2B5EF4-FFF2-40B4-BE49-F238E27FC236}">
                <a16:creationId xmlns:a16="http://schemas.microsoft.com/office/drawing/2014/main" id="{258AB827-653F-449B-8FE9-EC1E4F1C15B3}"/>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4" name="Date Placeholder 14">
            <a:extLst>
              <a:ext uri="{FF2B5EF4-FFF2-40B4-BE49-F238E27FC236}">
                <a16:creationId xmlns:a16="http://schemas.microsoft.com/office/drawing/2014/main" id="{045230A5-30E4-4168-93C9-124C889B63F7}"/>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
        <p:nvSpPr>
          <p:cNvPr id="34" name="Content Placeholder 3">
            <a:extLst>
              <a:ext uri="{FF2B5EF4-FFF2-40B4-BE49-F238E27FC236}">
                <a16:creationId xmlns:a16="http://schemas.microsoft.com/office/drawing/2014/main" id="{C1979EE6-6944-48F0-87CE-65E90A3ACC71}"/>
              </a:ext>
            </a:extLst>
          </p:cNvPr>
          <p:cNvSpPr>
            <a:spLocks noGrp="1"/>
          </p:cNvSpPr>
          <p:nvPr>
            <p:ph sz="quarter" idx="33"/>
          </p:nvPr>
        </p:nvSpPr>
        <p:spPr>
          <a:xfrm>
            <a:off x="6433647" y="3333750"/>
            <a:ext cx="4352925" cy="2636837"/>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2251422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Year Action Plan">
    <p:spTree>
      <p:nvGrpSpPr>
        <p:cNvPr id="1" name=""/>
        <p:cNvGrpSpPr/>
        <p:nvPr/>
      </p:nvGrpSpPr>
      <p:grpSpPr>
        <a:xfrm>
          <a:off x="0" y="0"/>
          <a:ext cx="0" cy="0"/>
          <a:chOff x="0" y="0"/>
          <a:chExt cx="0" cy="0"/>
        </a:xfrm>
      </p:grpSpPr>
      <p:pic>
        <p:nvPicPr>
          <p:cNvPr id="120" name="Graphic 119">
            <a:extLst>
              <a:ext uri="{FF2B5EF4-FFF2-40B4-BE49-F238E27FC236}">
                <a16:creationId xmlns:a16="http://schemas.microsoft.com/office/drawing/2014/main" id="{0D59F18F-5BD3-4E80-A69E-6D92DA9BB54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grpSp>
        <p:nvGrpSpPr>
          <p:cNvPr id="100" name="Group 99">
            <a:extLst>
              <a:ext uri="{FF2B5EF4-FFF2-40B4-BE49-F238E27FC236}">
                <a16:creationId xmlns:a16="http://schemas.microsoft.com/office/drawing/2014/main" id="{79CFC79B-A403-4086-AB1A-E4F1F5AC31F2}"/>
              </a:ext>
              <a:ext uri="{C183D7F6-B498-43B3-948B-1728B52AA6E4}">
                <adec:decorative xmlns:adec="http://schemas.microsoft.com/office/drawing/2017/decorative" val="1"/>
              </a:ext>
            </a:extLst>
          </p:cNvPr>
          <p:cNvGrpSpPr/>
          <p:nvPr userDrawn="1"/>
        </p:nvGrpSpPr>
        <p:grpSpPr>
          <a:xfrm>
            <a:off x="2010137" y="2689356"/>
            <a:ext cx="8510121" cy="0"/>
            <a:chOff x="1504814" y="2488864"/>
            <a:chExt cx="8510121" cy="0"/>
          </a:xfrm>
        </p:grpSpPr>
        <p:cxnSp>
          <p:nvCxnSpPr>
            <p:cNvPr id="79" name="Straight Connector 78">
              <a:extLst>
                <a:ext uri="{FF2B5EF4-FFF2-40B4-BE49-F238E27FC236}">
                  <a16:creationId xmlns:a16="http://schemas.microsoft.com/office/drawing/2014/main" id="{3993C126-30E8-42C9-97ED-B7968CE61D87}"/>
                </a:ext>
              </a:extLst>
            </p:cNvPr>
            <p:cNvCxnSpPr>
              <a:cxnSpLocks/>
            </p:cNvCxnSpPr>
            <p:nvPr userDrawn="1"/>
          </p:nvCxnSpPr>
          <p:spPr>
            <a:xfrm>
              <a:off x="1504814"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710C08B4-5A67-4383-9733-CF6DCA952D8F}"/>
                </a:ext>
              </a:extLst>
            </p:cNvPr>
            <p:cNvCxnSpPr>
              <a:cxnSpLocks/>
            </p:cNvCxnSpPr>
            <p:nvPr userDrawn="1"/>
          </p:nvCxnSpPr>
          <p:spPr>
            <a:xfrm>
              <a:off x="2301137"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9736A6D3-72B8-4ADD-83D7-F905F1EB82FE}"/>
                </a:ext>
              </a:extLst>
            </p:cNvPr>
            <p:cNvCxnSpPr>
              <a:cxnSpLocks/>
            </p:cNvCxnSpPr>
            <p:nvPr userDrawn="1"/>
          </p:nvCxnSpPr>
          <p:spPr>
            <a:xfrm>
              <a:off x="3083776"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7C048AE4-D798-4F1B-874C-F9044ECC8603}"/>
                </a:ext>
              </a:extLst>
            </p:cNvPr>
            <p:cNvCxnSpPr>
              <a:cxnSpLocks/>
            </p:cNvCxnSpPr>
            <p:nvPr userDrawn="1"/>
          </p:nvCxnSpPr>
          <p:spPr>
            <a:xfrm>
              <a:off x="3880099"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224A7533-05E8-464C-81E3-83136E632AF6}"/>
                </a:ext>
              </a:extLst>
            </p:cNvPr>
            <p:cNvCxnSpPr>
              <a:cxnSpLocks/>
            </p:cNvCxnSpPr>
            <p:nvPr userDrawn="1"/>
          </p:nvCxnSpPr>
          <p:spPr>
            <a:xfrm>
              <a:off x="4655896"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714E820A-336F-43A8-AB0D-875A28FB90F6}"/>
                </a:ext>
              </a:extLst>
            </p:cNvPr>
            <p:cNvCxnSpPr>
              <a:cxnSpLocks/>
            </p:cNvCxnSpPr>
            <p:nvPr userDrawn="1"/>
          </p:nvCxnSpPr>
          <p:spPr>
            <a:xfrm>
              <a:off x="5452219"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6D557188-FB50-4CF1-85AD-28747D97DC45}"/>
                </a:ext>
              </a:extLst>
            </p:cNvPr>
            <p:cNvCxnSpPr>
              <a:cxnSpLocks/>
            </p:cNvCxnSpPr>
            <p:nvPr userDrawn="1"/>
          </p:nvCxnSpPr>
          <p:spPr>
            <a:xfrm>
              <a:off x="6234858"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1AF23435-A9FF-4958-AAD2-BC57F32090C1}"/>
                </a:ext>
              </a:extLst>
            </p:cNvPr>
            <p:cNvCxnSpPr>
              <a:cxnSpLocks/>
            </p:cNvCxnSpPr>
            <p:nvPr userDrawn="1"/>
          </p:nvCxnSpPr>
          <p:spPr>
            <a:xfrm>
              <a:off x="7031181"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3B538E04-AA2E-459F-8D6B-7272BF9117A5}"/>
                </a:ext>
              </a:extLst>
            </p:cNvPr>
            <p:cNvCxnSpPr>
              <a:cxnSpLocks/>
            </p:cNvCxnSpPr>
            <p:nvPr userDrawn="1"/>
          </p:nvCxnSpPr>
          <p:spPr>
            <a:xfrm>
              <a:off x="7813820"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379A5921-876C-47AA-BF02-FADD423D79B7}"/>
                </a:ext>
              </a:extLst>
            </p:cNvPr>
            <p:cNvCxnSpPr>
              <a:cxnSpLocks/>
            </p:cNvCxnSpPr>
            <p:nvPr userDrawn="1"/>
          </p:nvCxnSpPr>
          <p:spPr>
            <a:xfrm>
              <a:off x="8610143"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9B30A0A8-B885-4ACC-A172-7A4408F0C0BC}"/>
                </a:ext>
              </a:extLst>
            </p:cNvPr>
            <p:cNvCxnSpPr>
              <a:cxnSpLocks/>
            </p:cNvCxnSpPr>
            <p:nvPr userDrawn="1"/>
          </p:nvCxnSpPr>
          <p:spPr>
            <a:xfrm>
              <a:off x="9399625"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F3B7C7B2-16AE-4434-A8AD-0977BCB9459A}"/>
              </a:ext>
            </a:extLst>
          </p:cNvPr>
          <p:cNvSpPr>
            <a:spLocks noGrp="1"/>
          </p:cNvSpPr>
          <p:nvPr>
            <p:ph type="title" hasCustomPrompt="1"/>
          </p:nvPr>
        </p:nvSpPr>
        <p:spPr>
          <a:xfrm>
            <a:off x="681698" y="512299"/>
            <a:ext cx="10515600" cy="727388"/>
          </a:xfrm>
          <a:prstGeom prst="rect">
            <a:avLst/>
          </a:prstGeom>
        </p:spPr>
        <p:txBody>
          <a:bodyPr/>
          <a:lstStyle>
            <a:lvl1pPr>
              <a:defRPr sz="2800" cap="all" spc="400" baseline="0">
                <a:solidFill>
                  <a:schemeClr val="bg1"/>
                </a:solidFill>
              </a:defRPr>
            </a:lvl1pPr>
          </a:lstStyle>
          <a:p>
            <a:r>
              <a:rPr lang="en-US" dirty="0"/>
              <a:t>Click to add title</a:t>
            </a:r>
          </a:p>
        </p:txBody>
      </p:sp>
      <p:sp>
        <p:nvSpPr>
          <p:cNvPr id="121" name="Text Placeholder 14">
            <a:extLst>
              <a:ext uri="{FF2B5EF4-FFF2-40B4-BE49-F238E27FC236}">
                <a16:creationId xmlns:a16="http://schemas.microsoft.com/office/drawing/2014/main" id="{53B0593C-E961-4FCF-8FFD-E10C0FD17BBF}"/>
              </a:ext>
            </a:extLst>
          </p:cNvPr>
          <p:cNvSpPr>
            <a:spLocks noGrp="1"/>
          </p:cNvSpPr>
          <p:nvPr>
            <p:ph type="body" sz="quarter" idx="43" hasCustomPrompt="1"/>
          </p:nvPr>
        </p:nvSpPr>
        <p:spPr>
          <a:xfrm>
            <a:off x="1992423" y="1780403"/>
            <a:ext cx="1440088" cy="586248"/>
          </a:xfrm>
          <a:prstGeom prst="rect">
            <a:avLst/>
          </a:prstGeom>
        </p:spPr>
        <p:txBody>
          <a:bodyPr anchor="ctr"/>
          <a:lstStyle>
            <a:lvl1pPr marL="0" indent="0" algn="ctr">
              <a:lnSpc>
                <a:spcPct val="100000"/>
              </a:lnSpc>
              <a:spcBef>
                <a:spcPts val="0"/>
              </a:spcBef>
              <a:buNone/>
              <a:defRPr sz="1400" cap="none" spc="0" baseline="0">
                <a:solidFill>
                  <a:schemeClr val="bg1"/>
                </a:solidFill>
                <a:latin typeface="+mn-lt"/>
              </a:defRPr>
            </a:lvl1pPr>
          </a:lstStyle>
          <a:p>
            <a:pPr lvl="0"/>
            <a:r>
              <a:rPr lang="en-US" dirty="0"/>
              <a:t>Click to add text</a:t>
            </a:r>
          </a:p>
        </p:txBody>
      </p:sp>
      <p:sp>
        <p:nvSpPr>
          <p:cNvPr id="122" name="Text Placeholder 14">
            <a:extLst>
              <a:ext uri="{FF2B5EF4-FFF2-40B4-BE49-F238E27FC236}">
                <a16:creationId xmlns:a16="http://schemas.microsoft.com/office/drawing/2014/main" id="{82A98F85-0B8A-4F76-813C-C9E7A0AD8804}"/>
              </a:ext>
            </a:extLst>
          </p:cNvPr>
          <p:cNvSpPr>
            <a:spLocks noGrp="1"/>
          </p:cNvSpPr>
          <p:nvPr>
            <p:ph type="body" sz="quarter" idx="44" hasCustomPrompt="1"/>
          </p:nvPr>
        </p:nvSpPr>
        <p:spPr>
          <a:xfrm>
            <a:off x="4360668" y="1780403"/>
            <a:ext cx="1440088" cy="586248"/>
          </a:xfrm>
          <a:prstGeom prst="rect">
            <a:avLst/>
          </a:prstGeom>
        </p:spPr>
        <p:txBody>
          <a:bodyPr anchor="ctr"/>
          <a:lstStyle>
            <a:lvl1pPr marL="0" indent="0" algn="ctr">
              <a:lnSpc>
                <a:spcPct val="100000"/>
              </a:lnSpc>
              <a:spcBef>
                <a:spcPts val="0"/>
              </a:spcBef>
              <a:buNone/>
              <a:defRPr sz="1400" cap="none" spc="0" baseline="0">
                <a:solidFill>
                  <a:schemeClr val="bg1"/>
                </a:solidFill>
                <a:latin typeface="+mn-lt"/>
              </a:defRPr>
            </a:lvl1pPr>
          </a:lstStyle>
          <a:p>
            <a:pPr lvl="0"/>
            <a:r>
              <a:rPr lang="en-US" dirty="0"/>
              <a:t>Click to add text</a:t>
            </a:r>
          </a:p>
        </p:txBody>
      </p:sp>
      <p:sp>
        <p:nvSpPr>
          <p:cNvPr id="123" name="Text Placeholder 14">
            <a:extLst>
              <a:ext uri="{FF2B5EF4-FFF2-40B4-BE49-F238E27FC236}">
                <a16:creationId xmlns:a16="http://schemas.microsoft.com/office/drawing/2014/main" id="{0E645547-1191-4919-804B-D1DC905F3680}"/>
              </a:ext>
            </a:extLst>
          </p:cNvPr>
          <p:cNvSpPr>
            <a:spLocks noGrp="1"/>
          </p:cNvSpPr>
          <p:nvPr>
            <p:ph type="body" sz="quarter" idx="45" hasCustomPrompt="1"/>
          </p:nvPr>
        </p:nvSpPr>
        <p:spPr>
          <a:xfrm>
            <a:off x="8307743" y="1780403"/>
            <a:ext cx="1440088" cy="586248"/>
          </a:xfrm>
          <a:prstGeom prst="rect">
            <a:avLst/>
          </a:prstGeom>
        </p:spPr>
        <p:txBody>
          <a:bodyPr anchor="ctr"/>
          <a:lstStyle>
            <a:lvl1pPr marL="0" indent="0" algn="ctr">
              <a:lnSpc>
                <a:spcPct val="100000"/>
              </a:lnSpc>
              <a:spcBef>
                <a:spcPts val="0"/>
              </a:spcBef>
              <a:buNone/>
              <a:defRPr sz="1400" cap="none" spc="0" baseline="0">
                <a:solidFill>
                  <a:schemeClr val="bg1"/>
                </a:solidFill>
                <a:latin typeface="+mn-lt"/>
              </a:defRPr>
            </a:lvl1pPr>
          </a:lstStyle>
          <a:p>
            <a:pPr lvl="0"/>
            <a:r>
              <a:rPr lang="en-US" dirty="0"/>
              <a:t>Click to add text</a:t>
            </a:r>
          </a:p>
        </p:txBody>
      </p:sp>
      <p:sp>
        <p:nvSpPr>
          <p:cNvPr id="113" name="Text Placeholder 14">
            <a:extLst>
              <a:ext uri="{FF2B5EF4-FFF2-40B4-BE49-F238E27FC236}">
                <a16:creationId xmlns:a16="http://schemas.microsoft.com/office/drawing/2014/main" id="{70437561-3145-4AA5-B5BF-FC2748828C08}"/>
              </a:ext>
            </a:extLst>
          </p:cNvPr>
          <p:cNvSpPr>
            <a:spLocks noGrp="1"/>
          </p:cNvSpPr>
          <p:nvPr>
            <p:ph type="body" sz="quarter" idx="41" hasCustomPrompt="1"/>
          </p:nvPr>
        </p:nvSpPr>
        <p:spPr>
          <a:xfrm>
            <a:off x="505322" y="2436036"/>
            <a:ext cx="1194201" cy="501726"/>
          </a:xfrm>
          <a:prstGeom prst="rect">
            <a:avLst/>
          </a:prstGeom>
        </p:spPr>
        <p:txBody>
          <a:bodyPr anchor="ctr"/>
          <a:lstStyle>
            <a:lvl1pPr marL="0" indent="0" algn="ctr">
              <a:buNone/>
              <a:defRPr sz="1800" cap="none" spc="200" baseline="0">
                <a:solidFill>
                  <a:schemeClr val="accent6"/>
                </a:solidFill>
                <a:latin typeface="+mj-lt"/>
              </a:defRPr>
            </a:lvl1pPr>
          </a:lstStyle>
          <a:p>
            <a:pPr lvl="0"/>
            <a:r>
              <a:rPr lang="en-US" dirty="0"/>
              <a:t>Add year</a:t>
            </a:r>
          </a:p>
        </p:txBody>
      </p:sp>
      <p:sp>
        <p:nvSpPr>
          <p:cNvPr id="42" name="Text Placeholder 14">
            <a:extLst>
              <a:ext uri="{FF2B5EF4-FFF2-40B4-BE49-F238E27FC236}">
                <a16:creationId xmlns:a16="http://schemas.microsoft.com/office/drawing/2014/main" id="{25924F20-2A98-40F8-8A1C-BF4BCDC2E915}"/>
              </a:ext>
            </a:extLst>
          </p:cNvPr>
          <p:cNvSpPr>
            <a:spLocks noGrp="1"/>
          </p:cNvSpPr>
          <p:nvPr>
            <p:ph type="body" sz="quarter" idx="17" hasCustomPrompt="1"/>
          </p:nvPr>
        </p:nvSpPr>
        <p:spPr>
          <a:xfrm>
            <a:off x="167540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3" name="Text Placeholder 14">
            <a:extLst>
              <a:ext uri="{FF2B5EF4-FFF2-40B4-BE49-F238E27FC236}">
                <a16:creationId xmlns:a16="http://schemas.microsoft.com/office/drawing/2014/main" id="{DFA884F6-1E9E-4CB8-B4C3-3699E85DC2F4}"/>
              </a:ext>
            </a:extLst>
          </p:cNvPr>
          <p:cNvSpPr>
            <a:spLocks noGrp="1"/>
          </p:cNvSpPr>
          <p:nvPr>
            <p:ph type="body" sz="quarter" idx="18" hasCustomPrompt="1"/>
          </p:nvPr>
        </p:nvSpPr>
        <p:spPr>
          <a:xfrm>
            <a:off x="2464817"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4" name="Text Placeholder 14">
            <a:extLst>
              <a:ext uri="{FF2B5EF4-FFF2-40B4-BE49-F238E27FC236}">
                <a16:creationId xmlns:a16="http://schemas.microsoft.com/office/drawing/2014/main" id="{7C52539B-C569-4941-87E7-C3EFCFA1B401}"/>
              </a:ext>
            </a:extLst>
          </p:cNvPr>
          <p:cNvSpPr>
            <a:spLocks noGrp="1"/>
          </p:cNvSpPr>
          <p:nvPr>
            <p:ph type="body" sz="quarter" idx="19" hasCustomPrompt="1"/>
          </p:nvPr>
        </p:nvSpPr>
        <p:spPr>
          <a:xfrm>
            <a:off x="325423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5" name="Text Placeholder 14">
            <a:extLst>
              <a:ext uri="{FF2B5EF4-FFF2-40B4-BE49-F238E27FC236}">
                <a16:creationId xmlns:a16="http://schemas.microsoft.com/office/drawing/2014/main" id="{9B18D372-BEFC-4475-B0A5-A798E6CFD62B}"/>
              </a:ext>
            </a:extLst>
          </p:cNvPr>
          <p:cNvSpPr>
            <a:spLocks noGrp="1"/>
          </p:cNvSpPr>
          <p:nvPr>
            <p:ph type="body" sz="quarter" idx="20" hasCustomPrompt="1"/>
          </p:nvPr>
        </p:nvSpPr>
        <p:spPr>
          <a:xfrm>
            <a:off x="4043647"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6" name="Text Placeholder 14">
            <a:extLst>
              <a:ext uri="{FF2B5EF4-FFF2-40B4-BE49-F238E27FC236}">
                <a16:creationId xmlns:a16="http://schemas.microsoft.com/office/drawing/2014/main" id="{19FE16DC-63F2-4A3D-A743-C8480AE391F6}"/>
              </a:ext>
            </a:extLst>
          </p:cNvPr>
          <p:cNvSpPr>
            <a:spLocks noGrp="1"/>
          </p:cNvSpPr>
          <p:nvPr>
            <p:ph type="body" sz="quarter" idx="21" hasCustomPrompt="1"/>
          </p:nvPr>
        </p:nvSpPr>
        <p:spPr>
          <a:xfrm>
            <a:off x="483306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7" name="Text Placeholder 14">
            <a:extLst>
              <a:ext uri="{FF2B5EF4-FFF2-40B4-BE49-F238E27FC236}">
                <a16:creationId xmlns:a16="http://schemas.microsoft.com/office/drawing/2014/main" id="{23422F26-58EB-43A7-A33C-2ADBC2320CFB}"/>
              </a:ext>
            </a:extLst>
          </p:cNvPr>
          <p:cNvSpPr>
            <a:spLocks noGrp="1"/>
          </p:cNvSpPr>
          <p:nvPr>
            <p:ph type="body" sz="quarter" idx="22" hasCustomPrompt="1"/>
          </p:nvPr>
        </p:nvSpPr>
        <p:spPr>
          <a:xfrm>
            <a:off x="5622477"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8" name="Text Placeholder 14">
            <a:extLst>
              <a:ext uri="{FF2B5EF4-FFF2-40B4-BE49-F238E27FC236}">
                <a16:creationId xmlns:a16="http://schemas.microsoft.com/office/drawing/2014/main" id="{D9B50A50-093B-4DCA-929F-AF8AB169A473}"/>
              </a:ext>
            </a:extLst>
          </p:cNvPr>
          <p:cNvSpPr>
            <a:spLocks noGrp="1"/>
          </p:cNvSpPr>
          <p:nvPr>
            <p:ph type="body" sz="quarter" idx="23" hasCustomPrompt="1"/>
          </p:nvPr>
        </p:nvSpPr>
        <p:spPr>
          <a:xfrm>
            <a:off x="641189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9" name="Text Placeholder 14">
            <a:extLst>
              <a:ext uri="{FF2B5EF4-FFF2-40B4-BE49-F238E27FC236}">
                <a16:creationId xmlns:a16="http://schemas.microsoft.com/office/drawing/2014/main" id="{A60753DF-99A3-4BAF-AA47-4AD0BEAEAEDD}"/>
              </a:ext>
            </a:extLst>
          </p:cNvPr>
          <p:cNvSpPr>
            <a:spLocks noGrp="1"/>
          </p:cNvSpPr>
          <p:nvPr>
            <p:ph type="body" sz="quarter" idx="24" hasCustomPrompt="1"/>
          </p:nvPr>
        </p:nvSpPr>
        <p:spPr>
          <a:xfrm>
            <a:off x="7201307"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50" name="Text Placeholder 14">
            <a:extLst>
              <a:ext uri="{FF2B5EF4-FFF2-40B4-BE49-F238E27FC236}">
                <a16:creationId xmlns:a16="http://schemas.microsoft.com/office/drawing/2014/main" id="{470DC77E-070B-46BC-B95C-A323D9EEC9D5}"/>
              </a:ext>
            </a:extLst>
          </p:cNvPr>
          <p:cNvSpPr>
            <a:spLocks noGrp="1"/>
          </p:cNvSpPr>
          <p:nvPr>
            <p:ph type="body" sz="quarter" idx="25" hasCustomPrompt="1"/>
          </p:nvPr>
        </p:nvSpPr>
        <p:spPr>
          <a:xfrm>
            <a:off x="799072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51" name="Text Placeholder 14">
            <a:extLst>
              <a:ext uri="{FF2B5EF4-FFF2-40B4-BE49-F238E27FC236}">
                <a16:creationId xmlns:a16="http://schemas.microsoft.com/office/drawing/2014/main" id="{E7D1C36D-258C-4B31-95BB-6C0127AEEACB}"/>
              </a:ext>
            </a:extLst>
          </p:cNvPr>
          <p:cNvSpPr>
            <a:spLocks noGrp="1"/>
          </p:cNvSpPr>
          <p:nvPr>
            <p:ph type="body" sz="quarter" idx="26" hasCustomPrompt="1"/>
          </p:nvPr>
        </p:nvSpPr>
        <p:spPr>
          <a:xfrm>
            <a:off x="8780137"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52" name="Text Placeholder 14">
            <a:extLst>
              <a:ext uri="{FF2B5EF4-FFF2-40B4-BE49-F238E27FC236}">
                <a16:creationId xmlns:a16="http://schemas.microsoft.com/office/drawing/2014/main" id="{214A7064-793B-4F30-9A33-42069EF60489}"/>
              </a:ext>
            </a:extLst>
          </p:cNvPr>
          <p:cNvSpPr>
            <a:spLocks noGrp="1"/>
          </p:cNvSpPr>
          <p:nvPr>
            <p:ph type="body" sz="quarter" idx="27" hasCustomPrompt="1"/>
          </p:nvPr>
        </p:nvSpPr>
        <p:spPr>
          <a:xfrm>
            <a:off x="956955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53" name="Text Placeholder 14">
            <a:extLst>
              <a:ext uri="{FF2B5EF4-FFF2-40B4-BE49-F238E27FC236}">
                <a16:creationId xmlns:a16="http://schemas.microsoft.com/office/drawing/2014/main" id="{5868F5A5-3ED0-4C78-A557-F4B94B123D9B}"/>
              </a:ext>
            </a:extLst>
          </p:cNvPr>
          <p:cNvSpPr>
            <a:spLocks noGrp="1"/>
          </p:cNvSpPr>
          <p:nvPr>
            <p:ph type="body" sz="quarter" idx="28" hasCustomPrompt="1"/>
          </p:nvPr>
        </p:nvSpPr>
        <p:spPr>
          <a:xfrm>
            <a:off x="10358963"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124" name="Text Placeholder 14">
            <a:extLst>
              <a:ext uri="{FF2B5EF4-FFF2-40B4-BE49-F238E27FC236}">
                <a16:creationId xmlns:a16="http://schemas.microsoft.com/office/drawing/2014/main" id="{A727AB6E-B8DB-4DE5-BF92-3EDCA58B0CD4}"/>
              </a:ext>
            </a:extLst>
          </p:cNvPr>
          <p:cNvSpPr>
            <a:spLocks noGrp="1"/>
          </p:cNvSpPr>
          <p:nvPr>
            <p:ph type="body" sz="quarter" idx="46" hasCustomPrompt="1"/>
          </p:nvPr>
        </p:nvSpPr>
        <p:spPr>
          <a:xfrm>
            <a:off x="1992423" y="3563114"/>
            <a:ext cx="1440088" cy="586248"/>
          </a:xfrm>
          <a:prstGeom prst="rect">
            <a:avLst/>
          </a:prstGeom>
        </p:spPr>
        <p:txBody>
          <a:bodyPr anchor="ctr"/>
          <a:lstStyle>
            <a:lvl1pPr marL="0" indent="0" algn="ctr">
              <a:lnSpc>
                <a:spcPct val="100000"/>
              </a:lnSpc>
              <a:spcBef>
                <a:spcPts val="0"/>
              </a:spcBef>
              <a:buNone/>
              <a:defRPr sz="1400" cap="none" spc="0" baseline="0">
                <a:solidFill>
                  <a:schemeClr val="bg1"/>
                </a:solidFill>
                <a:latin typeface="+mn-lt"/>
              </a:defRPr>
            </a:lvl1pPr>
          </a:lstStyle>
          <a:p>
            <a:pPr lvl="0"/>
            <a:r>
              <a:rPr lang="en-US" dirty="0"/>
              <a:t>Click to add text</a:t>
            </a:r>
          </a:p>
        </p:txBody>
      </p:sp>
      <p:sp>
        <p:nvSpPr>
          <p:cNvPr id="125" name="Text Placeholder 14">
            <a:extLst>
              <a:ext uri="{FF2B5EF4-FFF2-40B4-BE49-F238E27FC236}">
                <a16:creationId xmlns:a16="http://schemas.microsoft.com/office/drawing/2014/main" id="{9E6A60C5-3054-4500-AE04-5766330FED67}"/>
              </a:ext>
            </a:extLst>
          </p:cNvPr>
          <p:cNvSpPr>
            <a:spLocks noGrp="1"/>
          </p:cNvSpPr>
          <p:nvPr>
            <p:ph type="body" sz="quarter" idx="47" hasCustomPrompt="1"/>
          </p:nvPr>
        </p:nvSpPr>
        <p:spPr>
          <a:xfrm>
            <a:off x="5939498" y="3563114"/>
            <a:ext cx="1440088" cy="586248"/>
          </a:xfrm>
          <a:prstGeom prst="rect">
            <a:avLst/>
          </a:prstGeom>
        </p:spPr>
        <p:txBody>
          <a:bodyPr anchor="ctr"/>
          <a:lstStyle>
            <a:lvl1pPr marL="0" indent="0" algn="ctr">
              <a:lnSpc>
                <a:spcPct val="100000"/>
              </a:lnSpc>
              <a:spcBef>
                <a:spcPts val="0"/>
              </a:spcBef>
              <a:buNone/>
              <a:defRPr sz="1400" b="1" cap="none" spc="0" baseline="0">
                <a:solidFill>
                  <a:schemeClr val="accent6"/>
                </a:solidFill>
                <a:latin typeface="+mn-lt"/>
              </a:defRPr>
            </a:lvl1pPr>
          </a:lstStyle>
          <a:p>
            <a:pPr lvl="0"/>
            <a:r>
              <a:rPr lang="en-US" dirty="0"/>
              <a:t>Click to add text</a:t>
            </a:r>
          </a:p>
        </p:txBody>
      </p:sp>
      <p:sp>
        <p:nvSpPr>
          <p:cNvPr id="126" name="Text Placeholder 14">
            <a:extLst>
              <a:ext uri="{FF2B5EF4-FFF2-40B4-BE49-F238E27FC236}">
                <a16:creationId xmlns:a16="http://schemas.microsoft.com/office/drawing/2014/main" id="{3984C0A5-C9AE-4249-8578-A0909B41B459}"/>
              </a:ext>
            </a:extLst>
          </p:cNvPr>
          <p:cNvSpPr>
            <a:spLocks noGrp="1"/>
          </p:cNvSpPr>
          <p:nvPr>
            <p:ph type="body" sz="quarter" idx="48" hasCustomPrompt="1"/>
          </p:nvPr>
        </p:nvSpPr>
        <p:spPr>
          <a:xfrm>
            <a:off x="9886573" y="3563114"/>
            <a:ext cx="1440088" cy="586248"/>
          </a:xfrm>
          <a:prstGeom prst="rect">
            <a:avLst/>
          </a:prstGeom>
        </p:spPr>
        <p:txBody>
          <a:bodyPr anchor="ctr"/>
          <a:lstStyle>
            <a:lvl1pPr marL="0" indent="0" algn="ctr">
              <a:lnSpc>
                <a:spcPct val="100000"/>
              </a:lnSpc>
              <a:spcBef>
                <a:spcPts val="0"/>
              </a:spcBef>
              <a:buNone/>
              <a:defRPr sz="1400" cap="none" spc="0" baseline="0">
                <a:solidFill>
                  <a:schemeClr val="bg1"/>
                </a:solidFill>
                <a:latin typeface="+mn-lt"/>
              </a:defRPr>
            </a:lvl1pPr>
          </a:lstStyle>
          <a:p>
            <a:pPr lvl="0"/>
            <a:r>
              <a:rPr lang="en-US" dirty="0"/>
              <a:t>Click to add text</a:t>
            </a:r>
          </a:p>
        </p:txBody>
      </p:sp>
      <p:sp>
        <p:nvSpPr>
          <p:cNvPr id="114" name="Text Placeholder 14">
            <a:extLst>
              <a:ext uri="{FF2B5EF4-FFF2-40B4-BE49-F238E27FC236}">
                <a16:creationId xmlns:a16="http://schemas.microsoft.com/office/drawing/2014/main" id="{4C9A8467-48EB-4C64-8A54-0526649B91A3}"/>
              </a:ext>
            </a:extLst>
          </p:cNvPr>
          <p:cNvSpPr>
            <a:spLocks noGrp="1"/>
          </p:cNvSpPr>
          <p:nvPr>
            <p:ph type="body" sz="quarter" idx="42" hasCustomPrompt="1"/>
          </p:nvPr>
        </p:nvSpPr>
        <p:spPr>
          <a:xfrm>
            <a:off x="505322" y="4134112"/>
            <a:ext cx="1194201" cy="501726"/>
          </a:xfrm>
          <a:prstGeom prst="rect">
            <a:avLst/>
          </a:prstGeom>
        </p:spPr>
        <p:txBody>
          <a:bodyPr anchor="ctr"/>
          <a:lstStyle>
            <a:lvl1pPr marL="0" indent="0" algn="ctr">
              <a:buNone/>
              <a:defRPr sz="1800" cap="none" spc="200" baseline="0">
                <a:solidFill>
                  <a:schemeClr val="accent6"/>
                </a:solidFill>
                <a:latin typeface="+mj-lt"/>
              </a:defRPr>
            </a:lvl1pPr>
          </a:lstStyle>
          <a:p>
            <a:pPr lvl="0"/>
            <a:r>
              <a:rPr lang="en-US" dirty="0"/>
              <a:t>Add year</a:t>
            </a:r>
          </a:p>
        </p:txBody>
      </p:sp>
      <p:sp>
        <p:nvSpPr>
          <p:cNvPr id="66" name="Text Placeholder 14">
            <a:extLst>
              <a:ext uri="{FF2B5EF4-FFF2-40B4-BE49-F238E27FC236}">
                <a16:creationId xmlns:a16="http://schemas.microsoft.com/office/drawing/2014/main" id="{11C267AB-B4C6-4059-B2A8-DCF715B29ECE}"/>
              </a:ext>
            </a:extLst>
          </p:cNvPr>
          <p:cNvSpPr>
            <a:spLocks noGrp="1"/>
          </p:cNvSpPr>
          <p:nvPr>
            <p:ph type="body" sz="quarter" idx="29" hasCustomPrompt="1"/>
          </p:nvPr>
        </p:nvSpPr>
        <p:spPr>
          <a:xfrm>
            <a:off x="167540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67" name="Text Placeholder 14">
            <a:extLst>
              <a:ext uri="{FF2B5EF4-FFF2-40B4-BE49-F238E27FC236}">
                <a16:creationId xmlns:a16="http://schemas.microsoft.com/office/drawing/2014/main" id="{3BF85ABF-DD16-49D4-9DD2-C35A92EAFE3A}"/>
              </a:ext>
            </a:extLst>
          </p:cNvPr>
          <p:cNvSpPr>
            <a:spLocks noGrp="1"/>
          </p:cNvSpPr>
          <p:nvPr>
            <p:ph type="body" sz="quarter" idx="30" hasCustomPrompt="1"/>
          </p:nvPr>
        </p:nvSpPr>
        <p:spPr>
          <a:xfrm>
            <a:off x="2464817"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68" name="Text Placeholder 14">
            <a:extLst>
              <a:ext uri="{FF2B5EF4-FFF2-40B4-BE49-F238E27FC236}">
                <a16:creationId xmlns:a16="http://schemas.microsoft.com/office/drawing/2014/main" id="{997C6187-BB2F-413C-AC7B-BBAA249AFD0A}"/>
              </a:ext>
            </a:extLst>
          </p:cNvPr>
          <p:cNvSpPr>
            <a:spLocks noGrp="1"/>
          </p:cNvSpPr>
          <p:nvPr>
            <p:ph type="body" sz="quarter" idx="31" hasCustomPrompt="1"/>
          </p:nvPr>
        </p:nvSpPr>
        <p:spPr>
          <a:xfrm>
            <a:off x="325423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69" name="Text Placeholder 14">
            <a:extLst>
              <a:ext uri="{FF2B5EF4-FFF2-40B4-BE49-F238E27FC236}">
                <a16:creationId xmlns:a16="http://schemas.microsoft.com/office/drawing/2014/main" id="{96C1DC7A-93B1-4894-AD2D-AC636AC3DABF}"/>
              </a:ext>
            </a:extLst>
          </p:cNvPr>
          <p:cNvSpPr>
            <a:spLocks noGrp="1"/>
          </p:cNvSpPr>
          <p:nvPr>
            <p:ph type="body" sz="quarter" idx="32" hasCustomPrompt="1"/>
          </p:nvPr>
        </p:nvSpPr>
        <p:spPr>
          <a:xfrm>
            <a:off x="4043647"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0" name="Text Placeholder 14">
            <a:extLst>
              <a:ext uri="{FF2B5EF4-FFF2-40B4-BE49-F238E27FC236}">
                <a16:creationId xmlns:a16="http://schemas.microsoft.com/office/drawing/2014/main" id="{872C35DC-A640-4C27-A87F-380E7440F3F2}"/>
              </a:ext>
            </a:extLst>
          </p:cNvPr>
          <p:cNvSpPr>
            <a:spLocks noGrp="1"/>
          </p:cNvSpPr>
          <p:nvPr>
            <p:ph type="body" sz="quarter" idx="33" hasCustomPrompt="1"/>
          </p:nvPr>
        </p:nvSpPr>
        <p:spPr>
          <a:xfrm>
            <a:off x="483306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1" name="Text Placeholder 14">
            <a:extLst>
              <a:ext uri="{FF2B5EF4-FFF2-40B4-BE49-F238E27FC236}">
                <a16:creationId xmlns:a16="http://schemas.microsoft.com/office/drawing/2014/main" id="{02969206-EA35-4C29-B0EB-3FF5636A8AB9}"/>
              </a:ext>
            </a:extLst>
          </p:cNvPr>
          <p:cNvSpPr>
            <a:spLocks noGrp="1"/>
          </p:cNvSpPr>
          <p:nvPr>
            <p:ph type="body" sz="quarter" idx="34" hasCustomPrompt="1"/>
          </p:nvPr>
        </p:nvSpPr>
        <p:spPr>
          <a:xfrm>
            <a:off x="5622477"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2" name="Text Placeholder 14">
            <a:extLst>
              <a:ext uri="{FF2B5EF4-FFF2-40B4-BE49-F238E27FC236}">
                <a16:creationId xmlns:a16="http://schemas.microsoft.com/office/drawing/2014/main" id="{79B642F3-327B-4AF1-85D8-5BE8BA286A17}"/>
              </a:ext>
            </a:extLst>
          </p:cNvPr>
          <p:cNvSpPr>
            <a:spLocks noGrp="1"/>
          </p:cNvSpPr>
          <p:nvPr>
            <p:ph type="body" sz="quarter" idx="35" hasCustomPrompt="1"/>
          </p:nvPr>
        </p:nvSpPr>
        <p:spPr>
          <a:xfrm>
            <a:off x="641189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3" name="Text Placeholder 14">
            <a:extLst>
              <a:ext uri="{FF2B5EF4-FFF2-40B4-BE49-F238E27FC236}">
                <a16:creationId xmlns:a16="http://schemas.microsoft.com/office/drawing/2014/main" id="{0D45BD78-6B19-4D6A-A164-2017ABC78369}"/>
              </a:ext>
            </a:extLst>
          </p:cNvPr>
          <p:cNvSpPr>
            <a:spLocks noGrp="1"/>
          </p:cNvSpPr>
          <p:nvPr>
            <p:ph type="body" sz="quarter" idx="36" hasCustomPrompt="1"/>
          </p:nvPr>
        </p:nvSpPr>
        <p:spPr>
          <a:xfrm>
            <a:off x="7201307"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4" name="Text Placeholder 14">
            <a:extLst>
              <a:ext uri="{FF2B5EF4-FFF2-40B4-BE49-F238E27FC236}">
                <a16:creationId xmlns:a16="http://schemas.microsoft.com/office/drawing/2014/main" id="{494676D6-C880-49A1-B83E-2D632934D666}"/>
              </a:ext>
            </a:extLst>
          </p:cNvPr>
          <p:cNvSpPr>
            <a:spLocks noGrp="1"/>
          </p:cNvSpPr>
          <p:nvPr>
            <p:ph type="body" sz="quarter" idx="37" hasCustomPrompt="1"/>
          </p:nvPr>
        </p:nvSpPr>
        <p:spPr>
          <a:xfrm>
            <a:off x="799072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5" name="Text Placeholder 14">
            <a:extLst>
              <a:ext uri="{FF2B5EF4-FFF2-40B4-BE49-F238E27FC236}">
                <a16:creationId xmlns:a16="http://schemas.microsoft.com/office/drawing/2014/main" id="{0C07048D-5DEB-4348-8A16-DB77BE49097C}"/>
              </a:ext>
            </a:extLst>
          </p:cNvPr>
          <p:cNvSpPr>
            <a:spLocks noGrp="1"/>
          </p:cNvSpPr>
          <p:nvPr>
            <p:ph type="body" sz="quarter" idx="38" hasCustomPrompt="1"/>
          </p:nvPr>
        </p:nvSpPr>
        <p:spPr>
          <a:xfrm>
            <a:off x="8780137"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6" name="Text Placeholder 14">
            <a:extLst>
              <a:ext uri="{FF2B5EF4-FFF2-40B4-BE49-F238E27FC236}">
                <a16:creationId xmlns:a16="http://schemas.microsoft.com/office/drawing/2014/main" id="{DCED3D6A-EF8C-4F42-B23B-30ED2C33EAB6}"/>
              </a:ext>
            </a:extLst>
          </p:cNvPr>
          <p:cNvSpPr>
            <a:spLocks noGrp="1"/>
          </p:cNvSpPr>
          <p:nvPr>
            <p:ph type="body" sz="quarter" idx="39" hasCustomPrompt="1"/>
          </p:nvPr>
        </p:nvSpPr>
        <p:spPr>
          <a:xfrm>
            <a:off x="956955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7" name="Text Placeholder 14">
            <a:extLst>
              <a:ext uri="{FF2B5EF4-FFF2-40B4-BE49-F238E27FC236}">
                <a16:creationId xmlns:a16="http://schemas.microsoft.com/office/drawing/2014/main" id="{E966B469-8508-4732-8A0A-58429BD0E7BE}"/>
              </a:ext>
            </a:extLst>
          </p:cNvPr>
          <p:cNvSpPr>
            <a:spLocks noGrp="1"/>
          </p:cNvSpPr>
          <p:nvPr>
            <p:ph type="body" sz="quarter" idx="40" hasCustomPrompt="1"/>
          </p:nvPr>
        </p:nvSpPr>
        <p:spPr>
          <a:xfrm>
            <a:off x="10358963"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grpSp>
        <p:nvGrpSpPr>
          <p:cNvPr id="101" name="Group 100">
            <a:extLst>
              <a:ext uri="{FF2B5EF4-FFF2-40B4-BE49-F238E27FC236}">
                <a16:creationId xmlns:a16="http://schemas.microsoft.com/office/drawing/2014/main" id="{97A40874-7B89-4A5D-9562-21D6994C3946}"/>
              </a:ext>
              <a:ext uri="{C183D7F6-B498-43B3-948B-1728B52AA6E4}">
                <adec:decorative xmlns:adec="http://schemas.microsoft.com/office/drawing/2017/decorative" val="1"/>
              </a:ext>
            </a:extLst>
          </p:cNvPr>
          <p:cNvGrpSpPr/>
          <p:nvPr userDrawn="1"/>
        </p:nvGrpSpPr>
        <p:grpSpPr>
          <a:xfrm>
            <a:off x="2010137" y="4391183"/>
            <a:ext cx="8510121" cy="0"/>
            <a:chOff x="1504814" y="2488864"/>
            <a:chExt cx="8510121" cy="0"/>
          </a:xfrm>
        </p:grpSpPr>
        <p:cxnSp>
          <p:nvCxnSpPr>
            <p:cNvPr id="102" name="Straight Connector 101">
              <a:extLst>
                <a:ext uri="{FF2B5EF4-FFF2-40B4-BE49-F238E27FC236}">
                  <a16:creationId xmlns:a16="http://schemas.microsoft.com/office/drawing/2014/main" id="{32860379-5BA3-4D4F-BAC0-C7783F7552D4}"/>
                </a:ext>
              </a:extLst>
            </p:cNvPr>
            <p:cNvCxnSpPr>
              <a:cxnSpLocks/>
            </p:cNvCxnSpPr>
            <p:nvPr userDrawn="1"/>
          </p:nvCxnSpPr>
          <p:spPr>
            <a:xfrm>
              <a:off x="1504814"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DF221EBE-F43A-48CE-8E3D-D0777E2424C4}"/>
                </a:ext>
              </a:extLst>
            </p:cNvPr>
            <p:cNvCxnSpPr>
              <a:cxnSpLocks/>
            </p:cNvCxnSpPr>
            <p:nvPr userDrawn="1"/>
          </p:nvCxnSpPr>
          <p:spPr>
            <a:xfrm>
              <a:off x="2301137"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C70DFAA8-4E1B-45F7-B640-2C00AAC65BA3}"/>
                </a:ext>
              </a:extLst>
            </p:cNvPr>
            <p:cNvCxnSpPr>
              <a:cxnSpLocks/>
            </p:cNvCxnSpPr>
            <p:nvPr userDrawn="1"/>
          </p:nvCxnSpPr>
          <p:spPr>
            <a:xfrm>
              <a:off x="3083776"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067A42DA-2625-4CA8-AEC6-2FBCF01A9278}"/>
                </a:ext>
              </a:extLst>
            </p:cNvPr>
            <p:cNvCxnSpPr>
              <a:cxnSpLocks/>
            </p:cNvCxnSpPr>
            <p:nvPr userDrawn="1"/>
          </p:nvCxnSpPr>
          <p:spPr>
            <a:xfrm>
              <a:off x="3880099"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89B3F7FF-9011-4E3D-9DA2-C144F9B7A5EB}"/>
                </a:ext>
              </a:extLst>
            </p:cNvPr>
            <p:cNvCxnSpPr>
              <a:cxnSpLocks/>
            </p:cNvCxnSpPr>
            <p:nvPr userDrawn="1"/>
          </p:nvCxnSpPr>
          <p:spPr>
            <a:xfrm>
              <a:off x="4655896"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30EEA406-B4BE-4A22-9879-A86700556BEA}"/>
                </a:ext>
              </a:extLst>
            </p:cNvPr>
            <p:cNvCxnSpPr>
              <a:cxnSpLocks/>
            </p:cNvCxnSpPr>
            <p:nvPr userDrawn="1"/>
          </p:nvCxnSpPr>
          <p:spPr>
            <a:xfrm>
              <a:off x="5452219"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F5F5190B-A9FA-4925-81A3-8AF19F70933F}"/>
                </a:ext>
              </a:extLst>
            </p:cNvPr>
            <p:cNvCxnSpPr>
              <a:cxnSpLocks/>
            </p:cNvCxnSpPr>
            <p:nvPr userDrawn="1"/>
          </p:nvCxnSpPr>
          <p:spPr>
            <a:xfrm>
              <a:off x="6234858"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93F58E8B-B6D9-46C2-95B1-755AD7B02890}"/>
                </a:ext>
              </a:extLst>
            </p:cNvPr>
            <p:cNvCxnSpPr>
              <a:cxnSpLocks/>
            </p:cNvCxnSpPr>
            <p:nvPr userDrawn="1"/>
          </p:nvCxnSpPr>
          <p:spPr>
            <a:xfrm>
              <a:off x="7031181"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46BED819-4195-456A-8507-0CC09BDCFEDE}"/>
                </a:ext>
              </a:extLst>
            </p:cNvPr>
            <p:cNvCxnSpPr>
              <a:cxnSpLocks/>
            </p:cNvCxnSpPr>
            <p:nvPr userDrawn="1"/>
          </p:nvCxnSpPr>
          <p:spPr>
            <a:xfrm>
              <a:off x="7813820"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23541D3E-8275-4522-81E7-C83B829D83C1}"/>
                </a:ext>
              </a:extLst>
            </p:cNvPr>
            <p:cNvCxnSpPr>
              <a:cxnSpLocks/>
            </p:cNvCxnSpPr>
            <p:nvPr userDrawn="1"/>
          </p:nvCxnSpPr>
          <p:spPr>
            <a:xfrm>
              <a:off x="8610143"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6CD34DF1-D500-4560-A303-92050A81120A}"/>
                </a:ext>
              </a:extLst>
            </p:cNvPr>
            <p:cNvCxnSpPr>
              <a:cxnSpLocks/>
            </p:cNvCxnSpPr>
            <p:nvPr userDrawn="1"/>
          </p:nvCxnSpPr>
          <p:spPr>
            <a:xfrm>
              <a:off x="9399625"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2" name="Footer Placeholder 15">
            <a:extLst>
              <a:ext uri="{FF2B5EF4-FFF2-40B4-BE49-F238E27FC236}">
                <a16:creationId xmlns:a16="http://schemas.microsoft.com/office/drawing/2014/main" id="{47D7FFC8-D319-4F8D-9F95-39BB21C0EEF6}"/>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3" name="Slide Number Placeholder 16">
            <a:extLst>
              <a:ext uri="{FF2B5EF4-FFF2-40B4-BE49-F238E27FC236}">
                <a16:creationId xmlns:a16="http://schemas.microsoft.com/office/drawing/2014/main" id="{8DDD48EC-9DE8-4C43-881A-2597A1DDE271}"/>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4" name="Date Placeholder 14">
            <a:extLst>
              <a:ext uri="{FF2B5EF4-FFF2-40B4-BE49-F238E27FC236}">
                <a16:creationId xmlns:a16="http://schemas.microsoft.com/office/drawing/2014/main" id="{650B4D37-2FE8-4F27-8951-CF9D947DBAC5}"/>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169154813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inancials">
    <p:spTree>
      <p:nvGrpSpPr>
        <p:cNvPr id="1" name=""/>
        <p:cNvGrpSpPr/>
        <p:nvPr/>
      </p:nvGrpSpPr>
      <p:grpSpPr>
        <a:xfrm>
          <a:off x="0" y="0"/>
          <a:ext cx="0" cy="0"/>
          <a:chOff x="0" y="0"/>
          <a:chExt cx="0" cy="0"/>
        </a:xfrm>
      </p:grpSpPr>
      <p:pic>
        <p:nvPicPr>
          <p:cNvPr id="18" name="Graphic 17">
            <a:extLst>
              <a:ext uri="{FF2B5EF4-FFF2-40B4-BE49-F238E27FC236}">
                <a16:creationId xmlns:a16="http://schemas.microsoft.com/office/drawing/2014/main" id="{0ADA1982-C216-4747-ACCC-39BC3F50B10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FFCD2AA7-E8A5-43C8-A284-AB4951189DBB}"/>
              </a:ext>
            </a:extLst>
          </p:cNvPr>
          <p:cNvSpPr>
            <a:spLocks noGrp="1"/>
          </p:cNvSpPr>
          <p:nvPr>
            <p:ph type="title" hasCustomPrompt="1"/>
          </p:nvPr>
        </p:nvSpPr>
        <p:spPr>
          <a:xfrm>
            <a:off x="692949" y="527542"/>
            <a:ext cx="6922876" cy="687834"/>
          </a:xfrm>
          <a:prstGeom prst="rect">
            <a:avLst/>
          </a:prstGeom>
        </p:spPr>
        <p:txBody>
          <a:bodyPr/>
          <a:lstStyle>
            <a:lvl1pPr>
              <a:defRPr sz="2800" cap="all" spc="400" baseline="0">
                <a:solidFill>
                  <a:schemeClr val="bg1"/>
                </a:solidFill>
              </a:defRPr>
            </a:lvl1pPr>
          </a:lstStyle>
          <a:p>
            <a:r>
              <a:rPr lang="en-US" dirty="0"/>
              <a:t>Click to add title</a:t>
            </a:r>
          </a:p>
        </p:txBody>
      </p:sp>
      <p:sp>
        <p:nvSpPr>
          <p:cNvPr id="4" name="Content Placeholder 3">
            <a:extLst>
              <a:ext uri="{FF2B5EF4-FFF2-40B4-BE49-F238E27FC236}">
                <a16:creationId xmlns:a16="http://schemas.microsoft.com/office/drawing/2014/main" id="{D1D681FF-F6BE-41D5-AE6C-B4110384B0F4}"/>
              </a:ext>
            </a:extLst>
          </p:cNvPr>
          <p:cNvSpPr>
            <a:spLocks noGrp="1"/>
          </p:cNvSpPr>
          <p:nvPr>
            <p:ph sz="quarter" idx="10"/>
          </p:nvPr>
        </p:nvSpPr>
        <p:spPr>
          <a:xfrm>
            <a:off x="693738" y="1128713"/>
            <a:ext cx="7654925" cy="5068887"/>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Footer Placeholder 15">
            <a:extLst>
              <a:ext uri="{FF2B5EF4-FFF2-40B4-BE49-F238E27FC236}">
                <a16:creationId xmlns:a16="http://schemas.microsoft.com/office/drawing/2014/main" id="{A60E8AF0-85D7-4035-8301-57B3B4977F94}"/>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dirty="0"/>
              <a:t>PRESENTATION TITLE</a:t>
            </a:r>
          </a:p>
        </p:txBody>
      </p:sp>
      <p:sp>
        <p:nvSpPr>
          <p:cNvPr id="13" name="Slide Number Placeholder 16">
            <a:extLst>
              <a:ext uri="{FF2B5EF4-FFF2-40B4-BE49-F238E27FC236}">
                <a16:creationId xmlns:a16="http://schemas.microsoft.com/office/drawing/2014/main" id="{481785BD-DC42-4BBE-8C62-BCE6F0EA47BD}"/>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1"/>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dirty="0"/>
          </a:p>
        </p:txBody>
      </p:sp>
      <p:sp>
        <p:nvSpPr>
          <p:cNvPr id="14" name="Date Placeholder 14">
            <a:extLst>
              <a:ext uri="{FF2B5EF4-FFF2-40B4-BE49-F238E27FC236}">
                <a16:creationId xmlns:a16="http://schemas.microsoft.com/office/drawing/2014/main" id="{E7886D57-8CCD-43A4-AA49-E96D2EE3EB83}"/>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dirty="0"/>
              <a:t>May 21, 20XX</a:t>
            </a:r>
          </a:p>
        </p:txBody>
      </p:sp>
    </p:spTree>
    <p:extLst>
      <p:ext uri="{BB962C8B-B14F-4D97-AF65-F5344CB8AC3E}">
        <p14:creationId xmlns:p14="http://schemas.microsoft.com/office/powerpoint/2010/main" val="103679103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Meet The Team 4-Up">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6F8B9974-85ED-46AA-8617-AC54C847B6B1}"/>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1"/>
            <a:ext cx="12205220" cy="6858001"/>
          </a:xfrm>
          <a:prstGeom prst="rect">
            <a:avLst/>
          </a:prstGeom>
        </p:spPr>
      </p:pic>
      <p:sp>
        <p:nvSpPr>
          <p:cNvPr id="2" name="Title 1">
            <a:extLst>
              <a:ext uri="{FF2B5EF4-FFF2-40B4-BE49-F238E27FC236}">
                <a16:creationId xmlns:a16="http://schemas.microsoft.com/office/drawing/2014/main" id="{EB6F28C4-DD1C-4E63-87E8-D76D85414CE0}"/>
              </a:ext>
            </a:extLst>
          </p:cNvPr>
          <p:cNvSpPr>
            <a:spLocks noGrp="1"/>
          </p:cNvSpPr>
          <p:nvPr>
            <p:ph type="title" hasCustomPrompt="1"/>
          </p:nvPr>
        </p:nvSpPr>
        <p:spPr>
          <a:xfrm>
            <a:off x="655858" y="2433312"/>
            <a:ext cx="1939480" cy="2115505"/>
          </a:xfrm>
          <a:prstGeom prst="rect">
            <a:avLst/>
          </a:prstGeom>
        </p:spPr>
        <p:txBody>
          <a:bodyPr anchor="ctr"/>
          <a:lstStyle>
            <a:lvl1pPr algn="ctr">
              <a:defRPr sz="2800" cap="all" spc="400" baseline="0">
                <a:solidFill>
                  <a:schemeClr val="bg1"/>
                </a:solidFill>
              </a:defRPr>
            </a:lvl1pPr>
          </a:lstStyle>
          <a:p>
            <a:r>
              <a:rPr lang="en-US" dirty="0"/>
              <a:t>Click to add title</a:t>
            </a:r>
          </a:p>
        </p:txBody>
      </p:sp>
      <p:sp>
        <p:nvSpPr>
          <p:cNvPr id="14" name="Picture Placeholder 9">
            <a:extLst>
              <a:ext uri="{FF2B5EF4-FFF2-40B4-BE49-F238E27FC236}">
                <a16:creationId xmlns:a16="http://schemas.microsoft.com/office/drawing/2014/main" id="{3987B23C-61B9-4A48-AD36-5E284812C449}"/>
              </a:ext>
            </a:extLst>
          </p:cNvPr>
          <p:cNvSpPr>
            <a:spLocks noGrp="1"/>
          </p:cNvSpPr>
          <p:nvPr>
            <p:ph type="pic" sz="quarter" idx="16" hasCustomPrompt="1"/>
          </p:nvPr>
        </p:nvSpPr>
        <p:spPr>
          <a:xfrm>
            <a:off x="3088220" y="2599422"/>
            <a:ext cx="1502806" cy="1502805"/>
          </a:xfrm>
          <a:prstGeom prst="ellipse">
            <a:avLst/>
          </a:prstGeom>
        </p:spPr>
        <p:txBody>
          <a:bodyPr/>
          <a:lstStyle>
            <a:lvl1pPr marL="0" indent="0" algn="ctr">
              <a:buNone/>
              <a:defRPr sz="2400">
                <a:solidFill>
                  <a:schemeClr val="bg1"/>
                </a:solidFill>
              </a:defRPr>
            </a:lvl1pPr>
          </a:lstStyle>
          <a:p>
            <a:r>
              <a:rPr lang="en-US" dirty="0"/>
              <a:t>Click to add photo</a:t>
            </a:r>
          </a:p>
        </p:txBody>
      </p:sp>
      <p:sp>
        <p:nvSpPr>
          <p:cNvPr id="10" name="Picture Placeholder 9">
            <a:extLst>
              <a:ext uri="{FF2B5EF4-FFF2-40B4-BE49-F238E27FC236}">
                <a16:creationId xmlns:a16="http://schemas.microsoft.com/office/drawing/2014/main" id="{CCBD4661-3D71-432B-9308-D2D085BDDDC2}"/>
              </a:ext>
            </a:extLst>
          </p:cNvPr>
          <p:cNvSpPr>
            <a:spLocks noGrp="1"/>
          </p:cNvSpPr>
          <p:nvPr>
            <p:ph type="pic" sz="quarter" idx="15" hasCustomPrompt="1"/>
          </p:nvPr>
        </p:nvSpPr>
        <p:spPr>
          <a:xfrm>
            <a:off x="5190425" y="2599420"/>
            <a:ext cx="1502806" cy="1502805"/>
          </a:xfrm>
          <a:prstGeom prst="ellipse">
            <a:avLst/>
          </a:prstGeom>
        </p:spPr>
        <p:txBody>
          <a:bodyPr/>
          <a:lstStyle>
            <a:lvl1pPr marL="0" indent="0" algn="ctr">
              <a:buNone/>
              <a:defRPr sz="2400">
                <a:solidFill>
                  <a:schemeClr val="bg1"/>
                </a:solidFill>
              </a:defRPr>
            </a:lvl1pPr>
          </a:lstStyle>
          <a:p>
            <a:r>
              <a:rPr lang="en-US" dirty="0"/>
              <a:t>Click to add photo</a:t>
            </a:r>
          </a:p>
        </p:txBody>
      </p:sp>
      <p:sp>
        <p:nvSpPr>
          <p:cNvPr id="17" name="Picture Placeholder 9">
            <a:extLst>
              <a:ext uri="{FF2B5EF4-FFF2-40B4-BE49-F238E27FC236}">
                <a16:creationId xmlns:a16="http://schemas.microsoft.com/office/drawing/2014/main" id="{F89712B5-4C74-4247-B444-43F116D582EB}"/>
              </a:ext>
            </a:extLst>
          </p:cNvPr>
          <p:cNvSpPr>
            <a:spLocks noGrp="1"/>
          </p:cNvSpPr>
          <p:nvPr>
            <p:ph type="pic" sz="quarter" idx="18" hasCustomPrompt="1"/>
          </p:nvPr>
        </p:nvSpPr>
        <p:spPr>
          <a:xfrm>
            <a:off x="7291629" y="2599420"/>
            <a:ext cx="1502806" cy="1502805"/>
          </a:xfrm>
          <a:prstGeom prst="ellipse">
            <a:avLst/>
          </a:prstGeom>
        </p:spPr>
        <p:txBody>
          <a:bodyPr/>
          <a:lstStyle>
            <a:lvl1pPr marL="0" indent="0" algn="ctr">
              <a:buNone/>
              <a:defRPr sz="2400">
                <a:solidFill>
                  <a:schemeClr val="bg1"/>
                </a:solidFill>
              </a:defRPr>
            </a:lvl1pPr>
          </a:lstStyle>
          <a:p>
            <a:r>
              <a:rPr lang="en-US" dirty="0"/>
              <a:t>Click to add photo</a:t>
            </a:r>
          </a:p>
        </p:txBody>
      </p:sp>
      <p:sp>
        <p:nvSpPr>
          <p:cNvPr id="16" name="Picture Placeholder 9">
            <a:extLst>
              <a:ext uri="{FF2B5EF4-FFF2-40B4-BE49-F238E27FC236}">
                <a16:creationId xmlns:a16="http://schemas.microsoft.com/office/drawing/2014/main" id="{33EE5A9D-21AC-4735-98D7-42551FA2C58E}"/>
              </a:ext>
            </a:extLst>
          </p:cNvPr>
          <p:cNvSpPr>
            <a:spLocks noGrp="1"/>
          </p:cNvSpPr>
          <p:nvPr>
            <p:ph type="pic" sz="quarter" idx="17" hasCustomPrompt="1"/>
          </p:nvPr>
        </p:nvSpPr>
        <p:spPr>
          <a:xfrm>
            <a:off x="9387443" y="2599420"/>
            <a:ext cx="1502806" cy="1502805"/>
          </a:xfrm>
          <a:prstGeom prst="ellipse">
            <a:avLst/>
          </a:prstGeom>
        </p:spPr>
        <p:txBody>
          <a:bodyPr/>
          <a:lstStyle>
            <a:lvl1pPr marL="0" indent="0" algn="ctr">
              <a:buNone/>
              <a:defRPr sz="2400">
                <a:solidFill>
                  <a:schemeClr val="bg1"/>
                </a:solidFill>
              </a:defRPr>
            </a:lvl1pPr>
          </a:lstStyle>
          <a:p>
            <a:r>
              <a:rPr lang="en-US" dirty="0"/>
              <a:t>Click to add photo</a:t>
            </a:r>
          </a:p>
        </p:txBody>
      </p:sp>
      <p:sp>
        <p:nvSpPr>
          <p:cNvPr id="18" name="Oval 17">
            <a:extLst>
              <a:ext uri="{FF2B5EF4-FFF2-40B4-BE49-F238E27FC236}">
                <a16:creationId xmlns:a16="http://schemas.microsoft.com/office/drawing/2014/main" id="{5EDBA775-4308-4BDB-B966-8167F3D04FF5}"/>
              </a:ext>
              <a:ext uri="{C183D7F6-B498-43B3-948B-1728B52AA6E4}">
                <adec:decorative xmlns:adec="http://schemas.microsoft.com/office/drawing/2017/decorative" val="1"/>
              </a:ext>
            </a:extLst>
          </p:cNvPr>
          <p:cNvSpPr/>
          <p:nvPr userDrawn="1"/>
        </p:nvSpPr>
        <p:spPr>
          <a:xfrm>
            <a:off x="2975041" y="2486242"/>
            <a:ext cx="1729165" cy="1729165"/>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8BDDB0B0-BDCD-459F-AF20-19E1A7217639}"/>
              </a:ext>
              <a:ext uri="{C183D7F6-B498-43B3-948B-1728B52AA6E4}">
                <adec:decorative xmlns:adec="http://schemas.microsoft.com/office/drawing/2017/decorative" val="1"/>
              </a:ext>
            </a:extLst>
          </p:cNvPr>
          <p:cNvSpPr/>
          <p:nvPr userDrawn="1"/>
        </p:nvSpPr>
        <p:spPr>
          <a:xfrm>
            <a:off x="5077246" y="2486240"/>
            <a:ext cx="1729165" cy="1729165"/>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a:extLst>
              <a:ext uri="{FF2B5EF4-FFF2-40B4-BE49-F238E27FC236}">
                <a16:creationId xmlns:a16="http://schemas.microsoft.com/office/drawing/2014/main" id="{69A8E9D1-9673-42D1-A573-05CDC9EF884A}"/>
              </a:ext>
              <a:ext uri="{C183D7F6-B498-43B3-948B-1728B52AA6E4}">
                <adec:decorative xmlns:adec="http://schemas.microsoft.com/office/drawing/2017/decorative" val="1"/>
              </a:ext>
            </a:extLst>
          </p:cNvPr>
          <p:cNvSpPr/>
          <p:nvPr userDrawn="1"/>
        </p:nvSpPr>
        <p:spPr>
          <a:xfrm>
            <a:off x="7178450" y="2486240"/>
            <a:ext cx="1729165" cy="1729165"/>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a:extLst>
              <a:ext uri="{FF2B5EF4-FFF2-40B4-BE49-F238E27FC236}">
                <a16:creationId xmlns:a16="http://schemas.microsoft.com/office/drawing/2014/main" id="{52F851C1-89A7-44A6-8617-10C435FCD396}"/>
              </a:ext>
              <a:ext uri="{C183D7F6-B498-43B3-948B-1728B52AA6E4}">
                <adec:decorative xmlns:adec="http://schemas.microsoft.com/office/drawing/2017/decorative" val="1"/>
              </a:ext>
            </a:extLst>
          </p:cNvPr>
          <p:cNvSpPr/>
          <p:nvPr userDrawn="1"/>
        </p:nvSpPr>
        <p:spPr>
          <a:xfrm>
            <a:off x="9274264" y="2486240"/>
            <a:ext cx="1729165" cy="1729165"/>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 Placeholder 14">
            <a:extLst>
              <a:ext uri="{FF2B5EF4-FFF2-40B4-BE49-F238E27FC236}">
                <a16:creationId xmlns:a16="http://schemas.microsoft.com/office/drawing/2014/main" id="{11C9BE46-D000-4DE5-8AD9-6BFAD927A014}"/>
              </a:ext>
            </a:extLst>
          </p:cNvPr>
          <p:cNvSpPr>
            <a:spLocks noGrp="1"/>
          </p:cNvSpPr>
          <p:nvPr>
            <p:ph type="body" sz="quarter" idx="19" hasCustomPrompt="1"/>
          </p:nvPr>
        </p:nvSpPr>
        <p:spPr>
          <a:xfrm>
            <a:off x="2796727" y="4435583"/>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26" name="Text Placeholder 14">
            <a:extLst>
              <a:ext uri="{FF2B5EF4-FFF2-40B4-BE49-F238E27FC236}">
                <a16:creationId xmlns:a16="http://schemas.microsoft.com/office/drawing/2014/main" id="{5773EC03-0830-4EAE-A7B0-38902833DC2F}"/>
              </a:ext>
            </a:extLst>
          </p:cNvPr>
          <p:cNvSpPr>
            <a:spLocks noGrp="1"/>
          </p:cNvSpPr>
          <p:nvPr>
            <p:ph type="body" sz="quarter" idx="20" hasCustomPrompt="1"/>
          </p:nvPr>
        </p:nvSpPr>
        <p:spPr>
          <a:xfrm>
            <a:off x="2896865" y="4661551"/>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27" name="Text Placeholder 14">
            <a:extLst>
              <a:ext uri="{FF2B5EF4-FFF2-40B4-BE49-F238E27FC236}">
                <a16:creationId xmlns:a16="http://schemas.microsoft.com/office/drawing/2014/main" id="{32E4889E-0745-4713-90D8-432A681AFCE4}"/>
              </a:ext>
            </a:extLst>
          </p:cNvPr>
          <p:cNvSpPr>
            <a:spLocks noGrp="1"/>
          </p:cNvSpPr>
          <p:nvPr>
            <p:ph type="body" sz="quarter" idx="21" hasCustomPrompt="1"/>
          </p:nvPr>
        </p:nvSpPr>
        <p:spPr>
          <a:xfrm>
            <a:off x="4898932" y="4435583"/>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28" name="Text Placeholder 14">
            <a:extLst>
              <a:ext uri="{FF2B5EF4-FFF2-40B4-BE49-F238E27FC236}">
                <a16:creationId xmlns:a16="http://schemas.microsoft.com/office/drawing/2014/main" id="{BFD869E7-29DA-4FEB-AB84-1C1FC3ABAE30}"/>
              </a:ext>
            </a:extLst>
          </p:cNvPr>
          <p:cNvSpPr>
            <a:spLocks noGrp="1"/>
          </p:cNvSpPr>
          <p:nvPr>
            <p:ph type="body" sz="quarter" idx="22" hasCustomPrompt="1"/>
          </p:nvPr>
        </p:nvSpPr>
        <p:spPr>
          <a:xfrm>
            <a:off x="4999070" y="4661551"/>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30" name="Text Placeholder 14">
            <a:extLst>
              <a:ext uri="{FF2B5EF4-FFF2-40B4-BE49-F238E27FC236}">
                <a16:creationId xmlns:a16="http://schemas.microsoft.com/office/drawing/2014/main" id="{9E68119B-CDCA-4341-8772-2C5BF80B4E40}"/>
              </a:ext>
            </a:extLst>
          </p:cNvPr>
          <p:cNvSpPr>
            <a:spLocks noGrp="1"/>
          </p:cNvSpPr>
          <p:nvPr>
            <p:ph type="body" sz="quarter" idx="23" hasCustomPrompt="1"/>
          </p:nvPr>
        </p:nvSpPr>
        <p:spPr>
          <a:xfrm>
            <a:off x="7000136" y="4435751"/>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31" name="Text Placeholder 14">
            <a:extLst>
              <a:ext uri="{FF2B5EF4-FFF2-40B4-BE49-F238E27FC236}">
                <a16:creationId xmlns:a16="http://schemas.microsoft.com/office/drawing/2014/main" id="{303A31BF-223A-44A5-84FD-7281FF2E4CD4}"/>
              </a:ext>
            </a:extLst>
          </p:cNvPr>
          <p:cNvSpPr>
            <a:spLocks noGrp="1"/>
          </p:cNvSpPr>
          <p:nvPr>
            <p:ph type="body" sz="quarter" idx="24" hasCustomPrompt="1"/>
          </p:nvPr>
        </p:nvSpPr>
        <p:spPr>
          <a:xfrm>
            <a:off x="7100274" y="4661551"/>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32" name="Text Placeholder 14">
            <a:extLst>
              <a:ext uri="{FF2B5EF4-FFF2-40B4-BE49-F238E27FC236}">
                <a16:creationId xmlns:a16="http://schemas.microsoft.com/office/drawing/2014/main" id="{666E1F4A-0D75-4B8E-A181-DBEB50FB1D60}"/>
              </a:ext>
            </a:extLst>
          </p:cNvPr>
          <p:cNvSpPr>
            <a:spLocks noGrp="1"/>
          </p:cNvSpPr>
          <p:nvPr>
            <p:ph type="body" sz="quarter" idx="25" hasCustomPrompt="1"/>
          </p:nvPr>
        </p:nvSpPr>
        <p:spPr>
          <a:xfrm>
            <a:off x="9095950" y="4435583"/>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33" name="Text Placeholder 14">
            <a:extLst>
              <a:ext uri="{FF2B5EF4-FFF2-40B4-BE49-F238E27FC236}">
                <a16:creationId xmlns:a16="http://schemas.microsoft.com/office/drawing/2014/main" id="{5EAE80D5-B799-4807-8F81-22C4218233DF}"/>
              </a:ext>
            </a:extLst>
          </p:cNvPr>
          <p:cNvSpPr>
            <a:spLocks noGrp="1"/>
          </p:cNvSpPr>
          <p:nvPr>
            <p:ph type="body" sz="quarter" idx="26" hasCustomPrompt="1"/>
          </p:nvPr>
        </p:nvSpPr>
        <p:spPr>
          <a:xfrm>
            <a:off x="9196088" y="4661551"/>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39" name="Footer Placeholder 15">
            <a:extLst>
              <a:ext uri="{FF2B5EF4-FFF2-40B4-BE49-F238E27FC236}">
                <a16:creationId xmlns:a16="http://schemas.microsoft.com/office/drawing/2014/main" id="{6F4437FE-F08F-4311-B53A-88E2B729B745}"/>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40" name="Slide Number Placeholder 16">
            <a:extLst>
              <a:ext uri="{FF2B5EF4-FFF2-40B4-BE49-F238E27FC236}">
                <a16:creationId xmlns:a16="http://schemas.microsoft.com/office/drawing/2014/main" id="{D0901035-50AC-4DE0-9A34-AAA61EC10E16}"/>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41" name="Date Placeholder 14">
            <a:extLst>
              <a:ext uri="{FF2B5EF4-FFF2-40B4-BE49-F238E27FC236}">
                <a16:creationId xmlns:a16="http://schemas.microsoft.com/office/drawing/2014/main" id="{5FDD3145-ADE2-4744-AF2E-9C8074C85841}"/>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419144506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Meet The Team 8-Up">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8A79A51B-CC7A-4B36-B457-AF323638813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1"/>
            <a:ext cx="12205220" cy="6858001"/>
          </a:xfrm>
          <a:prstGeom prst="rect">
            <a:avLst/>
          </a:prstGeom>
        </p:spPr>
      </p:pic>
      <p:sp>
        <p:nvSpPr>
          <p:cNvPr id="2" name="Title 1">
            <a:extLst>
              <a:ext uri="{FF2B5EF4-FFF2-40B4-BE49-F238E27FC236}">
                <a16:creationId xmlns:a16="http://schemas.microsoft.com/office/drawing/2014/main" id="{0E019BE9-6149-434A-B185-EE7434112622}"/>
              </a:ext>
            </a:extLst>
          </p:cNvPr>
          <p:cNvSpPr>
            <a:spLocks noGrp="1"/>
          </p:cNvSpPr>
          <p:nvPr>
            <p:ph type="title" hasCustomPrompt="1"/>
          </p:nvPr>
        </p:nvSpPr>
        <p:spPr>
          <a:xfrm>
            <a:off x="661216" y="2375820"/>
            <a:ext cx="1939480" cy="2218499"/>
          </a:xfrm>
          <a:prstGeom prst="rect">
            <a:avLst/>
          </a:prstGeom>
        </p:spPr>
        <p:txBody>
          <a:bodyPr anchor="ctr"/>
          <a:lstStyle>
            <a:lvl1pPr algn="ctr">
              <a:lnSpc>
                <a:spcPct val="90000"/>
              </a:lnSpc>
              <a:spcBef>
                <a:spcPts val="1000"/>
              </a:spcBef>
              <a:defRPr sz="2800" cap="all" spc="400" baseline="0">
                <a:solidFill>
                  <a:schemeClr val="bg1"/>
                </a:solidFill>
              </a:defRPr>
            </a:lvl1pPr>
          </a:lstStyle>
          <a:p>
            <a:r>
              <a:rPr lang="en-US" dirty="0"/>
              <a:t>Click to add title</a:t>
            </a:r>
          </a:p>
        </p:txBody>
      </p:sp>
      <p:sp>
        <p:nvSpPr>
          <p:cNvPr id="34" name="Picture Placeholder 9">
            <a:extLst>
              <a:ext uri="{FF2B5EF4-FFF2-40B4-BE49-F238E27FC236}">
                <a16:creationId xmlns:a16="http://schemas.microsoft.com/office/drawing/2014/main" id="{18B0121B-CD0E-495B-9B36-4E88EA4A9786}"/>
              </a:ext>
              <a:ext uri="{C183D7F6-B498-43B3-948B-1728B52AA6E4}">
                <adec:decorative xmlns:adec="http://schemas.microsoft.com/office/drawing/2017/decorative" val="0"/>
              </a:ext>
            </a:extLst>
          </p:cNvPr>
          <p:cNvSpPr>
            <a:spLocks noGrp="1"/>
          </p:cNvSpPr>
          <p:nvPr>
            <p:ph type="pic" sz="quarter" idx="16" hasCustomPrompt="1"/>
          </p:nvPr>
        </p:nvSpPr>
        <p:spPr>
          <a:xfrm>
            <a:off x="3136339" y="1326925"/>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81" name="Picture Placeholder 9">
            <a:extLst>
              <a:ext uri="{FF2B5EF4-FFF2-40B4-BE49-F238E27FC236}">
                <a16:creationId xmlns:a16="http://schemas.microsoft.com/office/drawing/2014/main" id="{4508E76D-2071-4546-8DF2-405B38E2E271}"/>
              </a:ext>
            </a:extLst>
          </p:cNvPr>
          <p:cNvSpPr>
            <a:spLocks noGrp="1"/>
          </p:cNvSpPr>
          <p:nvPr>
            <p:ph type="pic" sz="quarter" idx="39" hasCustomPrompt="1"/>
          </p:nvPr>
        </p:nvSpPr>
        <p:spPr>
          <a:xfrm>
            <a:off x="5209991" y="1326192"/>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85" name="Picture Placeholder 9">
            <a:extLst>
              <a:ext uri="{FF2B5EF4-FFF2-40B4-BE49-F238E27FC236}">
                <a16:creationId xmlns:a16="http://schemas.microsoft.com/office/drawing/2014/main" id="{D319C8D5-E3A6-45C8-8A64-1C1B70C90DD1}"/>
              </a:ext>
              <a:ext uri="{C183D7F6-B498-43B3-948B-1728B52AA6E4}">
                <adec:decorative xmlns:adec="http://schemas.microsoft.com/office/drawing/2017/decorative" val="0"/>
              </a:ext>
            </a:extLst>
          </p:cNvPr>
          <p:cNvSpPr>
            <a:spLocks noGrp="1"/>
          </p:cNvSpPr>
          <p:nvPr>
            <p:ph type="pic" sz="quarter" idx="40" hasCustomPrompt="1"/>
          </p:nvPr>
        </p:nvSpPr>
        <p:spPr>
          <a:xfrm>
            <a:off x="7305041" y="1335752"/>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87" name="Picture Placeholder 9">
            <a:extLst>
              <a:ext uri="{FF2B5EF4-FFF2-40B4-BE49-F238E27FC236}">
                <a16:creationId xmlns:a16="http://schemas.microsoft.com/office/drawing/2014/main" id="{01486F31-E79E-4E60-8749-B8036B3F096A}"/>
              </a:ext>
              <a:ext uri="{C183D7F6-B498-43B3-948B-1728B52AA6E4}">
                <adec:decorative xmlns:adec="http://schemas.microsoft.com/office/drawing/2017/decorative" val="0"/>
              </a:ext>
            </a:extLst>
          </p:cNvPr>
          <p:cNvSpPr>
            <a:spLocks noGrp="1"/>
          </p:cNvSpPr>
          <p:nvPr>
            <p:ph type="pic" sz="quarter" idx="41" hasCustomPrompt="1"/>
          </p:nvPr>
        </p:nvSpPr>
        <p:spPr>
          <a:xfrm>
            <a:off x="9384248" y="1326192"/>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37" name="Oval 36">
            <a:extLst>
              <a:ext uri="{FF2B5EF4-FFF2-40B4-BE49-F238E27FC236}">
                <a16:creationId xmlns:a16="http://schemas.microsoft.com/office/drawing/2014/main" id="{8139AA92-1781-41FF-9168-9F70B1CD9FB7}"/>
              </a:ext>
              <a:ext uri="{C183D7F6-B498-43B3-948B-1728B52AA6E4}">
                <adec:decorative xmlns:adec="http://schemas.microsoft.com/office/drawing/2017/decorative" val="1"/>
              </a:ext>
            </a:extLst>
          </p:cNvPr>
          <p:cNvSpPr/>
          <p:nvPr userDrawn="1"/>
        </p:nvSpPr>
        <p:spPr>
          <a:xfrm>
            <a:off x="3031536" y="1222122"/>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Text Placeholder 14">
            <a:extLst>
              <a:ext uri="{FF2B5EF4-FFF2-40B4-BE49-F238E27FC236}">
                <a16:creationId xmlns:a16="http://schemas.microsoft.com/office/drawing/2014/main" id="{5FE36F90-735E-43D7-854A-0347B805053D}"/>
              </a:ext>
            </a:extLst>
          </p:cNvPr>
          <p:cNvSpPr>
            <a:spLocks noGrp="1"/>
          </p:cNvSpPr>
          <p:nvPr>
            <p:ph type="body" sz="quarter" idx="19" hasCustomPrompt="1"/>
          </p:nvPr>
        </p:nvSpPr>
        <p:spPr>
          <a:xfrm>
            <a:off x="2796727" y="2972370"/>
            <a:ext cx="2085792" cy="274650"/>
          </a:xfrm>
          <a:prstGeom prst="rect">
            <a:avLst/>
          </a:prstGeom>
        </p:spPr>
        <p:txBody>
          <a:bodyPr/>
          <a:lstStyle>
            <a:lvl1pPr marL="0" indent="0" algn="ctr">
              <a:buNone/>
              <a:defRPr sz="1200" b="0" cap="all" spc="200" baseline="0">
                <a:solidFill>
                  <a:schemeClr val="accent6"/>
                </a:solidFill>
                <a:latin typeface="+mj-lt"/>
              </a:defRPr>
            </a:lvl1pPr>
          </a:lstStyle>
          <a:p>
            <a:pPr lvl="0"/>
            <a:r>
              <a:rPr lang="en-US" dirty="0"/>
              <a:t>Add Name</a:t>
            </a:r>
          </a:p>
        </p:txBody>
      </p:sp>
      <p:sp>
        <p:nvSpPr>
          <p:cNvPr id="42" name="Text Placeholder 14">
            <a:extLst>
              <a:ext uri="{FF2B5EF4-FFF2-40B4-BE49-F238E27FC236}">
                <a16:creationId xmlns:a16="http://schemas.microsoft.com/office/drawing/2014/main" id="{2D0125FE-7543-4B0C-8C50-D4F2949EE8A0}"/>
              </a:ext>
            </a:extLst>
          </p:cNvPr>
          <p:cNvSpPr>
            <a:spLocks noGrp="1"/>
          </p:cNvSpPr>
          <p:nvPr>
            <p:ph type="body" sz="quarter" idx="20" hasCustomPrompt="1"/>
          </p:nvPr>
        </p:nvSpPr>
        <p:spPr>
          <a:xfrm>
            <a:off x="2896865" y="3198338"/>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43" name="Text Placeholder 14">
            <a:extLst>
              <a:ext uri="{FF2B5EF4-FFF2-40B4-BE49-F238E27FC236}">
                <a16:creationId xmlns:a16="http://schemas.microsoft.com/office/drawing/2014/main" id="{839FFFF4-4A0D-40BD-B34D-CD03D03FBEC4}"/>
              </a:ext>
            </a:extLst>
          </p:cNvPr>
          <p:cNvSpPr>
            <a:spLocks noGrp="1"/>
          </p:cNvSpPr>
          <p:nvPr>
            <p:ph type="body" sz="quarter" idx="21" hasCustomPrompt="1"/>
          </p:nvPr>
        </p:nvSpPr>
        <p:spPr>
          <a:xfrm>
            <a:off x="4898932" y="2972370"/>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44" name="Text Placeholder 14">
            <a:extLst>
              <a:ext uri="{FF2B5EF4-FFF2-40B4-BE49-F238E27FC236}">
                <a16:creationId xmlns:a16="http://schemas.microsoft.com/office/drawing/2014/main" id="{2697A53A-8491-4753-901E-02236DC0D5C4}"/>
              </a:ext>
            </a:extLst>
          </p:cNvPr>
          <p:cNvSpPr>
            <a:spLocks noGrp="1"/>
          </p:cNvSpPr>
          <p:nvPr>
            <p:ph type="body" sz="quarter" idx="22" hasCustomPrompt="1"/>
          </p:nvPr>
        </p:nvSpPr>
        <p:spPr>
          <a:xfrm>
            <a:off x="4999070" y="3198338"/>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45" name="Text Placeholder 14">
            <a:extLst>
              <a:ext uri="{FF2B5EF4-FFF2-40B4-BE49-F238E27FC236}">
                <a16:creationId xmlns:a16="http://schemas.microsoft.com/office/drawing/2014/main" id="{A51D26D1-89AE-43E7-8F1B-E28B18019F84}"/>
              </a:ext>
            </a:extLst>
          </p:cNvPr>
          <p:cNvSpPr>
            <a:spLocks noGrp="1"/>
          </p:cNvSpPr>
          <p:nvPr>
            <p:ph type="body" sz="quarter" idx="23" hasCustomPrompt="1"/>
          </p:nvPr>
        </p:nvSpPr>
        <p:spPr>
          <a:xfrm>
            <a:off x="7000136" y="2972538"/>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46" name="Text Placeholder 14">
            <a:extLst>
              <a:ext uri="{FF2B5EF4-FFF2-40B4-BE49-F238E27FC236}">
                <a16:creationId xmlns:a16="http://schemas.microsoft.com/office/drawing/2014/main" id="{0191059F-A4F0-4F1C-8237-308B7AD3F97D}"/>
              </a:ext>
            </a:extLst>
          </p:cNvPr>
          <p:cNvSpPr>
            <a:spLocks noGrp="1"/>
          </p:cNvSpPr>
          <p:nvPr>
            <p:ph type="body" sz="quarter" idx="24" hasCustomPrompt="1"/>
          </p:nvPr>
        </p:nvSpPr>
        <p:spPr>
          <a:xfrm>
            <a:off x="7100274" y="3198338"/>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47" name="Text Placeholder 14">
            <a:extLst>
              <a:ext uri="{FF2B5EF4-FFF2-40B4-BE49-F238E27FC236}">
                <a16:creationId xmlns:a16="http://schemas.microsoft.com/office/drawing/2014/main" id="{CFCD3D62-2515-40AC-A8A1-F7786244B36F}"/>
              </a:ext>
            </a:extLst>
          </p:cNvPr>
          <p:cNvSpPr>
            <a:spLocks noGrp="1"/>
          </p:cNvSpPr>
          <p:nvPr>
            <p:ph type="body" sz="quarter" idx="25" hasCustomPrompt="1"/>
          </p:nvPr>
        </p:nvSpPr>
        <p:spPr>
          <a:xfrm>
            <a:off x="9095950" y="2972370"/>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48" name="Text Placeholder 14">
            <a:extLst>
              <a:ext uri="{FF2B5EF4-FFF2-40B4-BE49-F238E27FC236}">
                <a16:creationId xmlns:a16="http://schemas.microsoft.com/office/drawing/2014/main" id="{96332DF1-A140-4DDE-9D59-EEF6D503A8D7}"/>
              </a:ext>
            </a:extLst>
          </p:cNvPr>
          <p:cNvSpPr>
            <a:spLocks noGrp="1"/>
          </p:cNvSpPr>
          <p:nvPr>
            <p:ph type="body" sz="quarter" idx="26" hasCustomPrompt="1"/>
          </p:nvPr>
        </p:nvSpPr>
        <p:spPr>
          <a:xfrm>
            <a:off x="9196088" y="3198338"/>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97" name="Picture Placeholder 9">
            <a:extLst>
              <a:ext uri="{FF2B5EF4-FFF2-40B4-BE49-F238E27FC236}">
                <a16:creationId xmlns:a16="http://schemas.microsoft.com/office/drawing/2014/main" id="{74EEDA10-EB71-4CAE-80C3-9C8B46E6DF07}"/>
              </a:ext>
            </a:extLst>
          </p:cNvPr>
          <p:cNvSpPr>
            <a:spLocks noGrp="1"/>
          </p:cNvSpPr>
          <p:nvPr>
            <p:ph type="pic" sz="quarter" idx="42" hasCustomPrompt="1"/>
          </p:nvPr>
        </p:nvSpPr>
        <p:spPr>
          <a:xfrm>
            <a:off x="3136338" y="3967833"/>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99" name="Picture Placeholder 9">
            <a:extLst>
              <a:ext uri="{FF2B5EF4-FFF2-40B4-BE49-F238E27FC236}">
                <a16:creationId xmlns:a16="http://schemas.microsoft.com/office/drawing/2014/main" id="{B9B031BF-4314-4A3C-B53C-3958CC4E6228}"/>
              </a:ext>
            </a:extLst>
          </p:cNvPr>
          <p:cNvSpPr>
            <a:spLocks noGrp="1"/>
          </p:cNvSpPr>
          <p:nvPr>
            <p:ph type="pic" sz="quarter" idx="43" hasCustomPrompt="1"/>
          </p:nvPr>
        </p:nvSpPr>
        <p:spPr>
          <a:xfrm>
            <a:off x="5209990" y="3967100"/>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101" name="Picture Placeholder 9">
            <a:extLst>
              <a:ext uri="{FF2B5EF4-FFF2-40B4-BE49-F238E27FC236}">
                <a16:creationId xmlns:a16="http://schemas.microsoft.com/office/drawing/2014/main" id="{BC693B9A-3B30-4605-8EB8-2F155D0A4D7C}"/>
              </a:ext>
            </a:extLst>
          </p:cNvPr>
          <p:cNvSpPr>
            <a:spLocks noGrp="1"/>
          </p:cNvSpPr>
          <p:nvPr>
            <p:ph type="pic" sz="quarter" idx="44" hasCustomPrompt="1"/>
          </p:nvPr>
        </p:nvSpPr>
        <p:spPr>
          <a:xfrm>
            <a:off x="7305040" y="3976660"/>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103" name="Picture Placeholder 9">
            <a:extLst>
              <a:ext uri="{FF2B5EF4-FFF2-40B4-BE49-F238E27FC236}">
                <a16:creationId xmlns:a16="http://schemas.microsoft.com/office/drawing/2014/main" id="{B4CC215D-FD31-4423-900D-14FF4F457AFA}"/>
              </a:ext>
            </a:extLst>
          </p:cNvPr>
          <p:cNvSpPr>
            <a:spLocks noGrp="1"/>
          </p:cNvSpPr>
          <p:nvPr>
            <p:ph type="pic" sz="quarter" idx="45" hasCustomPrompt="1"/>
          </p:nvPr>
        </p:nvSpPr>
        <p:spPr>
          <a:xfrm>
            <a:off x="9384247" y="3967100"/>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73" name="Text Placeholder 14">
            <a:extLst>
              <a:ext uri="{FF2B5EF4-FFF2-40B4-BE49-F238E27FC236}">
                <a16:creationId xmlns:a16="http://schemas.microsoft.com/office/drawing/2014/main" id="{D4954E76-6CE5-4657-B73B-9875EBBEE003}"/>
              </a:ext>
            </a:extLst>
          </p:cNvPr>
          <p:cNvSpPr>
            <a:spLocks noGrp="1"/>
          </p:cNvSpPr>
          <p:nvPr>
            <p:ph type="body" sz="quarter" idx="31" hasCustomPrompt="1"/>
          </p:nvPr>
        </p:nvSpPr>
        <p:spPr>
          <a:xfrm>
            <a:off x="2796727" y="5587307"/>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74" name="Text Placeholder 14">
            <a:extLst>
              <a:ext uri="{FF2B5EF4-FFF2-40B4-BE49-F238E27FC236}">
                <a16:creationId xmlns:a16="http://schemas.microsoft.com/office/drawing/2014/main" id="{E361B92F-F111-450A-A880-C34503792307}"/>
              </a:ext>
            </a:extLst>
          </p:cNvPr>
          <p:cNvSpPr>
            <a:spLocks noGrp="1"/>
          </p:cNvSpPr>
          <p:nvPr>
            <p:ph type="body" sz="quarter" idx="32" hasCustomPrompt="1"/>
          </p:nvPr>
        </p:nvSpPr>
        <p:spPr>
          <a:xfrm>
            <a:off x="2896865" y="5813275"/>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75" name="Text Placeholder 14">
            <a:extLst>
              <a:ext uri="{FF2B5EF4-FFF2-40B4-BE49-F238E27FC236}">
                <a16:creationId xmlns:a16="http://schemas.microsoft.com/office/drawing/2014/main" id="{375C0FEC-10E7-43EA-953F-8CB9B43D05D4}"/>
              </a:ext>
            </a:extLst>
          </p:cNvPr>
          <p:cNvSpPr>
            <a:spLocks noGrp="1"/>
          </p:cNvSpPr>
          <p:nvPr>
            <p:ph type="body" sz="quarter" idx="33" hasCustomPrompt="1"/>
          </p:nvPr>
        </p:nvSpPr>
        <p:spPr>
          <a:xfrm>
            <a:off x="4898932" y="5587307"/>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76" name="Text Placeholder 14">
            <a:extLst>
              <a:ext uri="{FF2B5EF4-FFF2-40B4-BE49-F238E27FC236}">
                <a16:creationId xmlns:a16="http://schemas.microsoft.com/office/drawing/2014/main" id="{84B1D0A0-DE01-44D1-9B3D-C05DBE9FF754}"/>
              </a:ext>
            </a:extLst>
          </p:cNvPr>
          <p:cNvSpPr>
            <a:spLocks noGrp="1"/>
          </p:cNvSpPr>
          <p:nvPr>
            <p:ph type="body" sz="quarter" idx="34" hasCustomPrompt="1"/>
          </p:nvPr>
        </p:nvSpPr>
        <p:spPr>
          <a:xfrm>
            <a:off x="4999070" y="5813275"/>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77" name="Text Placeholder 14">
            <a:extLst>
              <a:ext uri="{FF2B5EF4-FFF2-40B4-BE49-F238E27FC236}">
                <a16:creationId xmlns:a16="http://schemas.microsoft.com/office/drawing/2014/main" id="{DB6914BB-9516-4473-A02F-1A325FA7EF4F}"/>
              </a:ext>
            </a:extLst>
          </p:cNvPr>
          <p:cNvSpPr>
            <a:spLocks noGrp="1"/>
          </p:cNvSpPr>
          <p:nvPr>
            <p:ph type="body" sz="quarter" idx="35" hasCustomPrompt="1"/>
          </p:nvPr>
        </p:nvSpPr>
        <p:spPr>
          <a:xfrm>
            <a:off x="7000136" y="5587475"/>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78" name="Text Placeholder 14">
            <a:extLst>
              <a:ext uri="{FF2B5EF4-FFF2-40B4-BE49-F238E27FC236}">
                <a16:creationId xmlns:a16="http://schemas.microsoft.com/office/drawing/2014/main" id="{FEE30418-F1D4-4D16-A984-FAA6CA0C74BF}"/>
              </a:ext>
            </a:extLst>
          </p:cNvPr>
          <p:cNvSpPr>
            <a:spLocks noGrp="1"/>
          </p:cNvSpPr>
          <p:nvPr>
            <p:ph type="body" sz="quarter" idx="36" hasCustomPrompt="1"/>
          </p:nvPr>
        </p:nvSpPr>
        <p:spPr>
          <a:xfrm>
            <a:off x="7100274" y="5813275"/>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79" name="Text Placeholder 14">
            <a:extLst>
              <a:ext uri="{FF2B5EF4-FFF2-40B4-BE49-F238E27FC236}">
                <a16:creationId xmlns:a16="http://schemas.microsoft.com/office/drawing/2014/main" id="{6D336D9D-1BA1-44AE-96D0-3ABDA2E02FB5}"/>
              </a:ext>
            </a:extLst>
          </p:cNvPr>
          <p:cNvSpPr>
            <a:spLocks noGrp="1"/>
          </p:cNvSpPr>
          <p:nvPr>
            <p:ph type="body" sz="quarter" idx="37" hasCustomPrompt="1"/>
          </p:nvPr>
        </p:nvSpPr>
        <p:spPr>
          <a:xfrm>
            <a:off x="9095950" y="5587307"/>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80" name="Text Placeholder 14">
            <a:extLst>
              <a:ext uri="{FF2B5EF4-FFF2-40B4-BE49-F238E27FC236}">
                <a16:creationId xmlns:a16="http://schemas.microsoft.com/office/drawing/2014/main" id="{6CFC9B87-2AEB-414D-90C4-B7F8F4AA9080}"/>
              </a:ext>
            </a:extLst>
          </p:cNvPr>
          <p:cNvSpPr>
            <a:spLocks noGrp="1"/>
          </p:cNvSpPr>
          <p:nvPr>
            <p:ph type="body" sz="quarter" idx="38" hasCustomPrompt="1"/>
          </p:nvPr>
        </p:nvSpPr>
        <p:spPr>
          <a:xfrm>
            <a:off x="9192018" y="5813275"/>
            <a:ext cx="1885515"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82" name="Oval 81">
            <a:extLst>
              <a:ext uri="{FF2B5EF4-FFF2-40B4-BE49-F238E27FC236}">
                <a16:creationId xmlns:a16="http://schemas.microsoft.com/office/drawing/2014/main" id="{9DC42105-8FBF-4317-8822-399B1F791ABF}"/>
              </a:ext>
              <a:ext uri="{C183D7F6-B498-43B3-948B-1728B52AA6E4}">
                <adec:decorative xmlns:adec="http://schemas.microsoft.com/office/drawing/2017/decorative" val="1"/>
              </a:ext>
            </a:extLst>
          </p:cNvPr>
          <p:cNvSpPr/>
          <p:nvPr userDrawn="1"/>
        </p:nvSpPr>
        <p:spPr>
          <a:xfrm>
            <a:off x="5105188" y="1221389"/>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Oval 85">
            <a:extLst>
              <a:ext uri="{FF2B5EF4-FFF2-40B4-BE49-F238E27FC236}">
                <a16:creationId xmlns:a16="http://schemas.microsoft.com/office/drawing/2014/main" id="{644C80F9-E615-4699-A719-131E62011769}"/>
              </a:ext>
              <a:ext uri="{C183D7F6-B498-43B3-948B-1728B52AA6E4}">
                <adec:decorative xmlns:adec="http://schemas.microsoft.com/office/drawing/2017/decorative" val="1"/>
              </a:ext>
            </a:extLst>
          </p:cNvPr>
          <p:cNvSpPr/>
          <p:nvPr userDrawn="1"/>
        </p:nvSpPr>
        <p:spPr>
          <a:xfrm>
            <a:off x="7200238" y="1230949"/>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8" name="Oval 87">
            <a:extLst>
              <a:ext uri="{FF2B5EF4-FFF2-40B4-BE49-F238E27FC236}">
                <a16:creationId xmlns:a16="http://schemas.microsoft.com/office/drawing/2014/main" id="{191882A0-07C5-40D6-9520-02882775B26A}"/>
              </a:ext>
              <a:ext uri="{C183D7F6-B498-43B3-948B-1728B52AA6E4}">
                <adec:decorative xmlns:adec="http://schemas.microsoft.com/office/drawing/2017/decorative" val="1"/>
              </a:ext>
            </a:extLst>
          </p:cNvPr>
          <p:cNvSpPr/>
          <p:nvPr userDrawn="1"/>
        </p:nvSpPr>
        <p:spPr>
          <a:xfrm>
            <a:off x="9279445" y="1221389"/>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8" name="Oval 97">
            <a:extLst>
              <a:ext uri="{FF2B5EF4-FFF2-40B4-BE49-F238E27FC236}">
                <a16:creationId xmlns:a16="http://schemas.microsoft.com/office/drawing/2014/main" id="{242E90BB-F1EA-466F-939C-623189DF3ADD}"/>
              </a:ext>
              <a:ext uri="{C183D7F6-B498-43B3-948B-1728B52AA6E4}">
                <adec:decorative xmlns:adec="http://schemas.microsoft.com/office/drawing/2017/decorative" val="1"/>
              </a:ext>
            </a:extLst>
          </p:cNvPr>
          <p:cNvSpPr/>
          <p:nvPr userDrawn="1"/>
        </p:nvSpPr>
        <p:spPr>
          <a:xfrm>
            <a:off x="3031535" y="3863030"/>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0" name="Oval 99">
            <a:extLst>
              <a:ext uri="{FF2B5EF4-FFF2-40B4-BE49-F238E27FC236}">
                <a16:creationId xmlns:a16="http://schemas.microsoft.com/office/drawing/2014/main" id="{CBBFD36F-B307-4513-ABAD-4A02FF737176}"/>
              </a:ext>
              <a:ext uri="{C183D7F6-B498-43B3-948B-1728B52AA6E4}">
                <adec:decorative xmlns:adec="http://schemas.microsoft.com/office/drawing/2017/decorative" val="1"/>
              </a:ext>
            </a:extLst>
          </p:cNvPr>
          <p:cNvSpPr/>
          <p:nvPr userDrawn="1"/>
        </p:nvSpPr>
        <p:spPr>
          <a:xfrm>
            <a:off x="5105187" y="3862297"/>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2" name="Oval 101">
            <a:extLst>
              <a:ext uri="{FF2B5EF4-FFF2-40B4-BE49-F238E27FC236}">
                <a16:creationId xmlns:a16="http://schemas.microsoft.com/office/drawing/2014/main" id="{2E69D0B1-6D57-4A70-9C3C-F3A072AAA324}"/>
              </a:ext>
              <a:ext uri="{C183D7F6-B498-43B3-948B-1728B52AA6E4}">
                <adec:decorative xmlns:adec="http://schemas.microsoft.com/office/drawing/2017/decorative" val="1"/>
              </a:ext>
            </a:extLst>
          </p:cNvPr>
          <p:cNvSpPr/>
          <p:nvPr userDrawn="1"/>
        </p:nvSpPr>
        <p:spPr>
          <a:xfrm>
            <a:off x="7200237" y="3871857"/>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4" name="Oval 103">
            <a:extLst>
              <a:ext uri="{FF2B5EF4-FFF2-40B4-BE49-F238E27FC236}">
                <a16:creationId xmlns:a16="http://schemas.microsoft.com/office/drawing/2014/main" id="{95C6593C-7D72-47FB-AACE-F8848EAFA3AB}"/>
              </a:ext>
              <a:ext uri="{C183D7F6-B498-43B3-948B-1728B52AA6E4}">
                <adec:decorative xmlns:adec="http://schemas.microsoft.com/office/drawing/2017/decorative" val="1"/>
              </a:ext>
            </a:extLst>
          </p:cNvPr>
          <p:cNvSpPr/>
          <p:nvPr userDrawn="1"/>
        </p:nvSpPr>
        <p:spPr>
          <a:xfrm>
            <a:off x="9279444" y="3862297"/>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5" name="Footer Placeholder 15">
            <a:extLst>
              <a:ext uri="{FF2B5EF4-FFF2-40B4-BE49-F238E27FC236}">
                <a16:creationId xmlns:a16="http://schemas.microsoft.com/office/drawing/2014/main" id="{75E80FB1-82CC-4144-A899-130449B1AC1C}"/>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06" name="Slide Number Placeholder 16">
            <a:extLst>
              <a:ext uri="{FF2B5EF4-FFF2-40B4-BE49-F238E27FC236}">
                <a16:creationId xmlns:a16="http://schemas.microsoft.com/office/drawing/2014/main" id="{10233900-5A86-4114-B6F5-3A0EA053C022}"/>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07" name="Date Placeholder 14">
            <a:extLst>
              <a:ext uri="{FF2B5EF4-FFF2-40B4-BE49-F238E27FC236}">
                <a16:creationId xmlns:a16="http://schemas.microsoft.com/office/drawing/2014/main" id="{FD1BC0B7-CAA7-4673-9A20-4EFEDC54FC46}"/>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180233339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unding">
    <p:spTree>
      <p:nvGrpSpPr>
        <p:cNvPr id="1" name=""/>
        <p:cNvGrpSpPr/>
        <p:nvPr/>
      </p:nvGrpSpPr>
      <p:grpSpPr>
        <a:xfrm>
          <a:off x="0" y="0"/>
          <a:ext cx="0" cy="0"/>
          <a:chOff x="0" y="0"/>
          <a:chExt cx="0" cy="0"/>
        </a:xfrm>
      </p:grpSpPr>
      <p:pic>
        <p:nvPicPr>
          <p:cNvPr id="50" name="Graphic 49">
            <a:extLst>
              <a:ext uri="{FF2B5EF4-FFF2-40B4-BE49-F238E27FC236}">
                <a16:creationId xmlns:a16="http://schemas.microsoft.com/office/drawing/2014/main" id="{17DE9787-F8D7-4BBC-B3C0-144EEF47302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CB7F666A-7AF7-4FC6-99DD-E06ED83C2E88}"/>
              </a:ext>
            </a:extLst>
          </p:cNvPr>
          <p:cNvSpPr>
            <a:spLocks noGrp="1"/>
          </p:cNvSpPr>
          <p:nvPr>
            <p:ph type="title" hasCustomPrompt="1"/>
          </p:nvPr>
        </p:nvSpPr>
        <p:spPr>
          <a:xfrm>
            <a:off x="3131507" y="412356"/>
            <a:ext cx="5561556" cy="567670"/>
          </a:xfrm>
          <a:prstGeom prst="rect">
            <a:avLst/>
          </a:prstGeom>
        </p:spPr>
        <p:txBody>
          <a:bodyPr/>
          <a:lstStyle>
            <a:lvl1pPr algn="ctr">
              <a:defRPr sz="2800" cap="all" spc="400" baseline="0">
                <a:solidFill>
                  <a:schemeClr val="bg1"/>
                </a:solidFill>
              </a:defRPr>
            </a:lvl1pPr>
          </a:lstStyle>
          <a:p>
            <a:r>
              <a:rPr lang="en-US" dirty="0"/>
              <a:t>Click to add title</a:t>
            </a:r>
          </a:p>
        </p:txBody>
      </p:sp>
      <p:sp>
        <p:nvSpPr>
          <p:cNvPr id="45" name="Text Placeholder 10">
            <a:extLst>
              <a:ext uri="{FF2B5EF4-FFF2-40B4-BE49-F238E27FC236}">
                <a16:creationId xmlns:a16="http://schemas.microsoft.com/office/drawing/2014/main" id="{F2A51B67-A536-47ED-9C35-D2A4CF043420}"/>
              </a:ext>
            </a:extLst>
          </p:cNvPr>
          <p:cNvSpPr>
            <a:spLocks noGrp="1"/>
          </p:cNvSpPr>
          <p:nvPr>
            <p:ph type="body" sz="quarter" idx="21" hasCustomPrompt="1"/>
          </p:nvPr>
        </p:nvSpPr>
        <p:spPr>
          <a:xfrm>
            <a:off x="930273" y="2216292"/>
            <a:ext cx="1611892" cy="1151632"/>
          </a:xfrm>
          <a:prstGeom prst="rect">
            <a:avLst/>
          </a:prstGeom>
        </p:spPr>
        <p:txBody>
          <a:bodyPr anchor="ctr"/>
          <a:lstStyle>
            <a:lvl1pPr marL="0" indent="0" algn="ctr">
              <a:lnSpc>
                <a:spcPct val="100000"/>
              </a:lnSpc>
              <a:spcBef>
                <a:spcPts val="0"/>
              </a:spcBef>
              <a:spcAft>
                <a:spcPts val="0"/>
              </a:spcAft>
              <a:buNone/>
              <a:defRPr sz="4000" cap="all" spc="400" baseline="0">
                <a:solidFill>
                  <a:schemeClr val="accent5"/>
                </a:solidFill>
                <a:latin typeface="+mj-lt"/>
              </a:defRPr>
            </a:lvl1pPr>
          </a:lstStyle>
          <a:p>
            <a:pPr lvl="0"/>
            <a:r>
              <a:rPr lang="en-US" dirty="0"/>
              <a:t>Add title</a:t>
            </a:r>
          </a:p>
        </p:txBody>
      </p:sp>
      <p:sp>
        <p:nvSpPr>
          <p:cNvPr id="49" name="Text Placeholder 10">
            <a:extLst>
              <a:ext uri="{FF2B5EF4-FFF2-40B4-BE49-F238E27FC236}">
                <a16:creationId xmlns:a16="http://schemas.microsoft.com/office/drawing/2014/main" id="{22B9C39F-D011-4AC3-A4D5-F61A1CB3650B}"/>
              </a:ext>
            </a:extLst>
          </p:cNvPr>
          <p:cNvSpPr>
            <a:spLocks noGrp="1"/>
          </p:cNvSpPr>
          <p:nvPr>
            <p:ph type="body" sz="quarter" idx="22" hasCustomPrompt="1"/>
          </p:nvPr>
        </p:nvSpPr>
        <p:spPr>
          <a:xfrm>
            <a:off x="3613801" y="2216293"/>
            <a:ext cx="1611892" cy="1151632"/>
          </a:xfrm>
          <a:prstGeom prst="rect">
            <a:avLst/>
          </a:prstGeom>
        </p:spPr>
        <p:txBody>
          <a:bodyPr anchor="ctr"/>
          <a:lstStyle>
            <a:lvl1pPr marL="0" indent="0" algn="ctr">
              <a:lnSpc>
                <a:spcPct val="100000"/>
              </a:lnSpc>
              <a:spcBef>
                <a:spcPts val="0"/>
              </a:spcBef>
              <a:buNone/>
              <a:defRPr sz="4000" cap="all" spc="400" baseline="0">
                <a:solidFill>
                  <a:schemeClr val="accent6">
                    <a:lumMod val="75000"/>
                  </a:schemeClr>
                </a:solidFill>
                <a:latin typeface="+mj-lt"/>
              </a:defRPr>
            </a:lvl1pPr>
          </a:lstStyle>
          <a:p>
            <a:pPr lvl="0"/>
            <a:r>
              <a:rPr lang="en-US" dirty="0"/>
              <a:t>Add title</a:t>
            </a:r>
          </a:p>
        </p:txBody>
      </p:sp>
      <p:sp>
        <p:nvSpPr>
          <p:cNvPr id="47" name="Text Placeholder 10">
            <a:extLst>
              <a:ext uri="{FF2B5EF4-FFF2-40B4-BE49-F238E27FC236}">
                <a16:creationId xmlns:a16="http://schemas.microsoft.com/office/drawing/2014/main" id="{4ACDF114-02BD-4A37-9BE7-AA8094B7CD20}"/>
              </a:ext>
            </a:extLst>
          </p:cNvPr>
          <p:cNvSpPr>
            <a:spLocks noGrp="1"/>
          </p:cNvSpPr>
          <p:nvPr>
            <p:ph type="body" sz="quarter" idx="23" hasCustomPrompt="1"/>
          </p:nvPr>
        </p:nvSpPr>
        <p:spPr>
          <a:xfrm>
            <a:off x="6297329" y="2216293"/>
            <a:ext cx="1611892" cy="1151632"/>
          </a:xfrm>
          <a:prstGeom prst="rect">
            <a:avLst/>
          </a:prstGeom>
        </p:spPr>
        <p:txBody>
          <a:bodyPr anchor="ctr"/>
          <a:lstStyle>
            <a:lvl1pPr marL="0" indent="0" algn="ctr">
              <a:lnSpc>
                <a:spcPct val="100000"/>
              </a:lnSpc>
              <a:spcBef>
                <a:spcPts val="0"/>
              </a:spcBef>
              <a:buNone/>
              <a:defRPr sz="4000" cap="all" spc="400" baseline="0">
                <a:solidFill>
                  <a:schemeClr val="accent1">
                    <a:lumMod val="50000"/>
                    <a:lumOff val="50000"/>
                  </a:schemeClr>
                </a:solidFill>
                <a:latin typeface="+mj-lt"/>
              </a:defRPr>
            </a:lvl1pPr>
          </a:lstStyle>
          <a:p>
            <a:pPr lvl="0"/>
            <a:r>
              <a:rPr lang="en-US" dirty="0"/>
              <a:t>Add title</a:t>
            </a:r>
          </a:p>
        </p:txBody>
      </p:sp>
      <p:sp>
        <p:nvSpPr>
          <p:cNvPr id="48" name="Text Placeholder 10">
            <a:extLst>
              <a:ext uri="{FF2B5EF4-FFF2-40B4-BE49-F238E27FC236}">
                <a16:creationId xmlns:a16="http://schemas.microsoft.com/office/drawing/2014/main" id="{E3852728-C736-414F-BEC0-31AB3A704D1D}"/>
              </a:ext>
            </a:extLst>
          </p:cNvPr>
          <p:cNvSpPr>
            <a:spLocks noGrp="1"/>
          </p:cNvSpPr>
          <p:nvPr>
            <p:ph type="body" sz="quarter" idx="24" hasCustomPrompt="1"/>
          </p:nvPr>
        </p:nvSpPr>
        <p:spPr>
          <a:xfrm>
            <a:off x="8980856" y="2216293"/>
            <a:ext cx="1611892" cy="1151632"/>
          </a:xfrm>
          <a:prstGeom prst="rect">
            <a:avLst/>
          </a:prstGeom>
        </p:spPr>
        <p:txBody>
          <a:bodyPr anchor="ctr"/>
          <a:lstStyle>
            <a:lvl1pPr marL="0" indent="0" algn="ctr">
              <a:lnSpc>
                <a:spcPct val="100000"/>
              </a:lnSpc>
              <a:spcBef>
                <a:spcPts val="0"/>
              </a:spcBef>
              <a:buNone/>
              <a:defRPr sz="4000" cap="all" spc="400" baseline="0">
                <a:solidFill>
                  <a:schemeClr val="accent3"/>
                </a:solidFill>
                <a:latin typeface="+mj-lt"/>
              </a:defRPr>
            </a:lvl1pPr>
          </a:lstStyle>
          <a:p>
            <a:pPr lvl="0"/>
            <a:r>
              <a:rPr lang="en-US" dirty="0"/>
              <a:t>Add title</a:t>
            </a:r>
          </a:p>
        </p:txBody>
      </p:sp>
      <p:sp>
        <p:nvSpPr>
          <p:cNvPr id="37" name="Text Placeholder 14">
            <a:extLst>
              <a:ext uri="{FF2B5EF4-FFF2-40B4-BE49-F238E27FC236}">
                <a16:creationId xmlns:a16="http://schemas.microsoft.com/office/drawing/2014/main" id="{6B731840-A0DA-423D-9AD1-D542C17BA99A}"/>
              </a:ext>
            </a:extLst>
          </p:cNvPr>
          <p:cNvSpPr>
            <a:spLocks noGrp="1"/>
          </p:cNvSpPr>
          <p:nvPr>
            <p:ph type="body" sz="quarter" idx="12" hasCustomPrompt="1"/>
          </p:nvPr>
        </p:nvSpPr>
        <p:spPr>
          <a:xfrm>
            <a:off x="545026" y="3927568"/>
            <a:ext cx="2382386" cy="613702"/>
          </a:xfrm>
          <a:prstGeom prst="rect">
            <a:avLst/>
          </a:prstGeom>
        </p:spPr>
        <p:txBody>
          <a:bodyPr anchor="b"/>
          <a:lstStyle>
            <a:lvl1pPr marL="0" indent="0" algn="ctr">
              <a:lnSpc>
                <a:spcPct val="100000"/>
              </a:lnSpc>
              <a:spcBef>
                <a:spcPts val="0"/>
              </a:spcBef>
              <a:spcAft>
                <a:spcPts val="0"/>
              </a:spcAft>
              <a:buNone/>
              <a:defRPr sz="1600" cap="none" spc="200" baseline="0">
                <a:solidFill>
                  <a:schemeClr val="accent5"/>
                </a:solidFill>
                <a:latin typeface="+mj-lt"/>
              </a:defRPr>
            </a:lvl1pPr>
          </a:lstStyle>
          <a:p>
            <a:pPr lvl="0"/>
            <a:r>
              <a:rPr lang="en-US" dirty="0"/>
              <a:t>Click to add title</a:t>
            </a:r>
          </a:p>
        </p:txBody>
      </p:sp>
      <p:sp>
        <p:nvSpPr>
          <p:cNvPr id="38" name="Text Placeholder 14">
            <a:extLst>
              <a:ext uri="{FF2B5EF4-FFF2-40B4-BE49-F238E27FC236}">
                <a16:creationId xmlns:a16="http://schemas.microsoft.com/office/drawing/2014/main" id="{1E47A2D3-1E75-488B-A7B8-CB951C8CFBF3}"/>
              </a:ext>
            </a:extLst>
          </p:cNvPr>
          <p:cNvSpPr>
            <a:spLocks noGrp="1"/>
          </p:cNvSpPr>
          <p:nvPr>
            <p:ph type="body" sz="quarter" idx="13" hasCustomPrompt="1"/>
          </p:nvPr>
        </p:nvSpPr>
        <p:spPr>
          <a:xfrm>
            <a:off x="545026" y="4519311"/>
            <a:ext cx="2382386" cy="857935"/>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39" name="Text Placeholder 14">
            <a:extLst>
              <a:ext uri="{FF2B5EF4-FFF2-40B4-BE49-F238E27FC236}">
                <a16:creationId xmlns:a16="http://schemas.microsoft.com/office/drawing/2014/main" id="{2D6ADA9B-155A-4D54-8FCB-993ADEDA7934}"/>
              </a:ext>
            </a:extLst>
          </p:cNvPr>
          <p:cNvSpPr>
            <a:spLocks noGrp="1"/>
          </p:cNvSpPr>
          <p:nvPr>
            <p:ph type="body" sz="quarter" idx="15" hasCustomPrompt="1"/>
          </p:nvPr>
        </p:nvSpPr>
        <p:spPr>
          <a:xfrm>
            <a:off x="3228554" y="3927568"/>
            <a:ext cx="2382386" cy="613702"/>
          </a:xfrm>
          <a:prstGeom prst="rect">
            <a:avLst/>
          </a:prstGeom>
        </p:spPr>
        <p:txBody>
          <a:bodyPr anchor="b"/>
          <a:lstStyle>
            <a:lvl1pPr marL="0" indent="0" algn="ctr">
              <a:lnSpc>
                <a:spcPct val="100000"/>
              </a:lnSpc>
              <a:spcBef>
                <a:spcPts val="0"/>
              </a:spcBef>
              <a:spcAft>
                <a:spcPts val="0"/>
              </a:spcAft>
              <a:buNone/>
              <a:defRPr sz="1600" cap="none" spc="200" baseline="0">
                <a:solidFill>
                  <a:schemeClr val="accent6">
                    <a:lumMod val="75000"/>
                  </a:schemeClr>
                </a:solidFill>
                <a:latin typeface="+mj-lt"/>
              </a:defRPr>
            </a:lvl1pPr>
          </a:lstStyle>
          <a:p>
            <a:pPr lvl="0"/>
            <a:r>
              <a:rPr lang="en-US" dirty="0"/>
              <a:t>Click to add title</a:t>
            </a:r>
          </a:p>
        </p:txBody>
      </p:sp>
      <p:sp>
        <p:nvSpPr>
          <p:cNvPr id="40" name="Text Placeholder 14">
            <a:extLst>
              <a:ext uri="{FF2B5EF4-FFF2-40B4-BE49-F238E27FC236}">
                <a16:creationId xmlns:a16="http://schemas.microsoft.com/office/drawing/2014/main" id="{EF3CF6C8-7D4D-4E50-B616-0431BD4830E4}"/>
              </a:ext>
            </a:extLst>
          </p:cNvPr>
          <p:cNvSpPr>
            <a:spLocks noGrp="1"/>
          </p:cNvSpPr>
          <p:nvPr>
            <p:ph type="body" sz="quarter" idx="16" hasCustomPrompt="1"/>
          </p:nvPr>
        </p:nvSpPr>
        <p:spPr>
          <a:xfrm>
            <a:off x="3228554" y="4519311"/>
            <a:ext cx="2382386" cy="857935"/>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1" name="Text Placeholder 14">
            <a:extLst>
              <a:ext uri="{FF2B5EF4-FFF2-40B4-BE49-F238E27FC236}">
                <a16:creationId xmlns:a16="http://schemas.microsoft.com/office/drawing/2014/main" id="{1CDF49FC-54E3-44AE-A97C-193A25AD6CB3}"/>
              </a:ext>
            </a:extLst>
          </p:cNvPr>
          <p:cNvSpPr>
            <a:spLocks noGrp="1"/>
          </p:cNvSpPr>
          <p:nvPr>
            <p:ph type="body" sz="quarter" idx="17" hasCustomPrompt="1"/>
          </p:nvPr>
        </p:nvSpPr>
        <p:spPr>
          <a:xfrm>
            <a:off x="5912082" y="3927568"/>
            <a:ext cx="2382386" cy="613702"/>
          </a:xfrm>
          <a:prstGeom prst="rect">
            <a:avLst/>
          </a:prstGeom>
        </p:spPr>
        <p:txBody>
          <a:bodyPr anchor="b"/>
          <a:lstStyle>
            <a:lvl1pPr marL="0" indent="0" algn="ctr">
              <a:lnSpc>
                <a:spcPct val="100000"/>
              </a:lnSpc>
              <a:spcBef>
                <a:spcPts val="0"/>
              </a:spcBef>
              <a:spcAft>
                <a:spcPts val="0"/>
              </a:spcAft>
              <a:buNone/>
              <a:defRPr sz="1600" cap="none" spc="200" baseline="0">
                <a:solidFill>
                  <a:schemeClr val="accent1">
                    <a:lumMod val="50000"/>
                    <a:lumOff val="50000"/>
                  </a:schemeClr>
                </a:solidFill>
                <a:latin typeface="+mj-lt"/>
              </a:defRPr>
            </a:lvl1pPr>
          </a:lstStyle>
          <a:p>
            <a:pPr lvl="0"/>
            <a:r>
              <a:rPr lang="en-US" dirty="0"/>
              <a:t>Click to add title</a:t>
            </a:r>
          </a:p>
        </p:txBody>
      </p:sp>
      <p:sp>
        <p:nvSpPr>
          <p:cNvPr id="42" name="Text Placeholder 14">
            <a:extLst>
              <a:ext uri="{FF2B5EF4-FFF2-40B4-BE49-F238E27FC236}">
                <a16:creationId xmlns:a16="http://schemas.microsoft.com/office/drawing/2014/main" id="{742DE5D9-5D04-4F7F-9F34-704818185832}"/>
              </a:ext>
            </a:extLst>
          </p:cNvPr>
          <p:cNvSpPr>
            <a:spLocks noGrp="1"/>
          </p:cNvSpPr>
          <p:nvPr>
            <p:ph type="body" sz="quarter" idx="18" hasCustomPrompt="1"/>
          </p:nvPr>
        </p:nvSpPr>
        <p:spPr>
          <a:xfrm>
            <a:off x="5912082" y="4519311"/>
            <a:ext cx="2382386" cy="857935"/>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3" name="Text Placeholder 14">
            <a:extLst>
              <a:ext uri="{FF2B5EF4-FFF2-40B4-BE49-F238E27FC236}">
                <a16:creationId xmlns:a16="http://schemas.microsoft.com/office/drawing/2014/main" id="{5F0B8140-B940-4531-9562-8D79015D9413}"/>
              </a:ext>
            </a:extLst>
          </p:cNvPr>
          <p:cNvSpPr>
            <a:spLocks noGrp="1"/>
          </p:cNvSpPr>
          <p:nvPr>
            <p:ph type="body" sz="quarter" idx="19" hasCustomPrompt="1"/>
          </p:nvPr>
        </p:nvSpPr>
        <p:spPr>
          <a:xfrm>
            <a:off x="8595609" y="3927568"/>
            <a:ext cx="2382386" cy="613702"/>
          </a:xfrm>
          <a:prstGeom prst="rect">
            <a:avLst/>
          </a:prstGeom>
        </p:spPr>
        <p:txBody>
          <a:bodyPr anchor="b"/>
          <a:lstStyle>
            <a:lvl1pPr marL="0" indent="0" algn="ctr">
              <a:lnSpc>
                <a:spcPct val="100000"/>
              </a:lnSpc>
              <a:spcBef>
                <a:spcPts val="0"/>
              </a:spcBef>
              <a:spcAft>
                <a:spcPts val="0"/>
              </a:spcAft>
              <a:buNone/>
              <a:defRPr sz="1600" cap="none" spc="200" baseline="0">
                <a:solidFill>
                  <a:schemeClr val="accent3"/>
                </a:solidFill>
                <a:latin typeface="+mj-lt"/>
              </a:defRPr>
            </a:lvl1pPr>
          </a:lstStyle>
          <a:p>
            <a:pPr lvl="0"/>
            <a:r>
              <a:rPr lang="en-US" dirty="0"/>
              <a:t>Click to add title</a:t>
            </a:r>
          </a:p>
        </p:txBody>
      </p:sp>
      <p:sp>
        <p:nvSpPr>
          <p:cNvPr id="44" name="Text Placeholder 14">
            <a:extLst>
              <a:ext uri="{FF2B5EF4-FFF2-40B4-BE49-F238E27FC236}">
                <a16:creationId xmlns:a16="http://schemas.microsoft.com/office/drawing/2014/main" id="{849CC034-065E-48F0-985D-B80C15200238}"/>
              </a:ext>
            </a:extLst>
          </p:cNvPr>
          <p:cNvSpPr>
            <a:spLocks noGrp="1"/>
          </p:cNvSpPr>
          <p:nvPr>
            <p:ph type="body" sz="quarter" idx="20" hasCustomPrompt="1"/>
          </p:nvPr>
        </p:nvSpPr>
        <p:spPr>
          <a:xfrm>
            <a:off x="8595609" y="4519311"/>
            <a:ext cx="2382386" cy="857935"/>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12" name="Footer Placeholder 15">
            <a:extLst>
              <a:ext uri="{FF2B5EF4-FFF2-40B4-BE49-F238E27FC236}">
                <a16:creationId xmlns:a16="http://schemas.microsoft.com/office/drawing/2014/main" id="{8035ED58-36EB-4147-BCAF-919ADD4DD583}"/>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3" name="Slide Number Placeholder 16">
            <a:extLst>
              <a:ext uri="{FF2B5EF4-FFF2-40B4-BE49-F238E27FC236}">
                <a16:creationId xmlns:a16="http://schemas.microsoft.com/office/drawing/2014/main" id="{7D46932B-0FD6-4226-B251-4B8154612142}"/>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4" name="Date Placeholder 14">
            <a:extLst>
              <a:ext uri="{FF2B5EF4-FFF2-40B4-BE49-F238E27FC236}">
                <a16:creationId xmlns:a16="http://schemas.microsoft.com/office/drawing/2014/main" id="{56763F7F-D8C0-4AC6-96D0-C445984C5CB1}"/>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7382815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bout Us">
    <p:spTree>
      <p:nvGrpSpPr>
        <p:cNvPr id="1" name=""/>
        <p:cNvGrpSpPr/>
        <p:nvPr/>
      </p:nvGrpSpPr>
      <p:grpSpPr>
        <a:xfrm>
          <a:off x="0" y="0"/>
          <a:ext cx="0" cy="0"/>
          <a:chOff x="0" y="0"/>
          <a:chExt cx="0" cy="0"/>
        </a:xfrm>
      </p:grpSpPr>
      <p:pic>
        <p:nvPicPr>
          <p:cNvPr id="37" name="Graphic 36">
            <a:extLst>
              <a:ext uri="{FF2B5EF4-FFF2-40B4-BE49-F238E27FC236}">
                <a16:creationId xmlns:a16="http://schemas.microsoft.com/office/drawing/2014/main" id="{65AAE033-7EA4-4A87-A126-29FE42764512}"/>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31" name="Oval 30">
            <a:extLst>
              <a:ext uri="{FF2B5EF4-FFF2-40B4-BE49-F238E27FC236}">
                <a16:creationId xmlns:a16="http://schemas.microsoft.com/office/drawing/2014/main" id="{A5F6FE17-A48F-4A3E-8719-1DE83CD6B4C5}"/>
              </a:ext>
              <a:ext uri="{C183D7F6-B498-43B3-948B-1728B52AA6E4}">
                <adec:decorative xmlns:adec="http://schemas.microsoft.com/office/drawing/2017/decorative" val="1"/>
              </a:ext>
            </a:extLst>
          </p:cNvPr>
          <p:cNvSpPr/>
          <p:nvPr userDrawn="1"/>
        </p:nvSpPr>
        <p:spPr>
          <a:xfrm>
            <a:off x="7462048" y="1199853"/>
            <a:ext cx="3929901" cy="3929901"/>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FF73882-4B79-419D-89EE-4B7CED18D9E2}"/>
              </a:ext>
            </a:extLst>
          </p:cNvPr>
          <p:cNvSpPr>
            <a:spLocks noGrp="1"/>
          </p:cNvSpPr>
          <p:nvPr>
            <p:ph type="title" hasCustomPrompt="1"/>
          </p:nvPr>
        </p:nvSpPr>
        <p:spPr>
          <a:xfrm>
            <a:off x="1021623" y="2210810"/>
            <a:ext cx="4579970" cy="538038"/>
          </a:xfrm>
          <a:prstGeom prst="rect">
            <a:avLst/>
          </a:prstGeom>
        </p:spPr>
        <p:txBody>
          <a:bodyPr/>
          <a:lstStyle>
            <a:lvl1pPr>
              <a:defRPr sz="2800" cap="all" spc="400" baseline="0">
                <a:solidFill>
                  <a:schemeClr val="accent6"/>
                </a:solidFill>
              </a:defRPr>
            </a:lvl1pPr>
          </a:lstStyle>
          <a:p>
            <a:r>
              <a:rPr lang="en-US" dirty="0"/>
              <a:t>Click to add title</a:t>
            </a:r>
          </a:p>
        </p:txBody>
      </p:sp>
      <p:sp>
        <p:nvSpPr>
          <p:cNvPr id="26" name="Text Placeholder 25">
            <a:extLst>
              <a:ext uri="{FF2B5EF4-FFF2-40B4-BE49-F238E27FC236}">
                <a16:creationId xmlns:a16="http://schemas.microsoft.com/office/drawing/2014/main" id="{EF50E1F4-245D-4104-AFDB-25D35D7C5C07}"/>
              </a:ext>
            </a:extLst>
          </p:cNvPr>
          <p:cNvSpPr>
            <a:spLocks noGrp="1"/>
          </p:cNvSpPr>
          <p:nvPr>
            <p:ph type="body" sz="quarter" idx="12" hasCustomPrompt="1"/>
          </p:nvPr>
        </p:nvSpPr>
        <p:spPr>
          <a:xfrm>
            <a:off x="1034661" y="2747550"/>
            <a:ext cx="5309918" cy="2872039"/>
          </a:xfrm>
          <a:prstGeom prst="rect">
            <a:avLst/>
          </a:prstGeom>
        </p:spPr>
        <p:txBody>
          <a:bodyPr/>
          <a:lstStyle>
            <a:lvl1pPr marL="0" indent="0" algn="l">
              <a:lnSpc>
                <a:spcPct val="150000"/>
              </a:lnSpc>
              <a:spcBef>
                <a:spcPts val="0"/>
              </a:spcBef>
              <a:buNone/>
              <a:defRPr sz="1600">
                <a:solidFill>
                  <a:schemeClr val="bg1"/>
                </a:solidFill>
              </a:defRPr>
            </a:lvl1pPr>
          </a:lstStyle>
          <a:p>
            <a:pPr lvl="0"/>
            <a:r>
              <a:rPr lang="en-US" dirty="0"/>
              <a:t>Click to add text</a:t>
            </a:r>
          </a:p>
        </p:txBody>
      </p:sp>
      <p:sp>
        <p:nvSpPr>
          <p:cNvPr id="30" name="Picture Placeholder 29">
            <a:extLst>
              <a:ext uri="{FF2B5EF4-FFF2-40B4-BE49-F238E27FC236}">
                <a16:creationId xmlns:a16="http://schemas.microsoft.com/office/drawing/2014/main" id="{73A2FF74-415E-49BB-B2ED-E04C7B50BDE2}"/>
              </a:ext>
            </a:extLst>
          </p:cNvPr>
          <p:cNvSpPr>
            <a:spLocks noGrp="1"/>
          </p:cNvSpPr>
          <p:nvPr>
            <p:ph type="pic" sz="quarter" idx="13" hasCustomPrompt="1"/>
          </p:nvPr>
        </p:nvSpPr>
        <p:spPr>
          <a:xfrm>
            <a:off x="7663453" y="1433033"/>
            <a:ext cx="3527091" cy="3463540"/>
          </a:xfrm>
          <a:prstGeom prst="ellipse">
            <a:avLst/>
          </a:prstGeom>
        </p:spPr>
        <p:txBody>
          <a:bodyPr/>
          <a:lstStyle>
            <a:lvl1pPr marL="0" indent="0" algn="ctr">
              <a:buFont typeface="+mj-lt"/>
              <a:buNone/>
              <a:defRPr>
                <a:solidFill>
                  <a:schemeClr val="bg1"/>
                </a:solidFill>
              </a:defRPr>
            </a:lvl1pPr>
          </a:lstStyle>
          <a:p>
            <a:r>
              <a:rPr lang="en-US" dirty="0"/>
              <a:t>Click to add photo</a:t>
            </a:r>
          </a:p>
        </p:txBody>
      </p:sp>
      <p:sp>
        <p:nvSpPr>
          <p:cNvPr id="20" name="Footer Placeholder 15">
            <a:extLst>
              <a:ext uri="{FF2B5EF4-FFF2-40B4-BE49-F238E27FC236}">
                <a16:creationId xmlns:a16="http://schemas.microsoft.com/office/drawing/2014/main" id="{1847553A-14C8-45EB-88C7-05CE63B7E34D}"/>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dirty="0"/>
              <a:t>PRESENTATION TITLE</a:t>
            </a:r>
          </a:p>
        </p:txBody>
      </p:sp>
      <p:sp>
        <p:nvSpPr>
          <p:cNvPr id="21" name="Slide Number Placeholder 16">
            <a:extLst>
              <a:ext uri="{FF2B5EF4-FFF2-40B4-BE49-F238E27FC236}">
                <a16:creationId xmlns:a16="http://schemas.microsoft.com/office/drawing/2014/main" id="{E7FABA93-7D08-4CFE-B3A8-D44B1A0F3656}"/>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dirty="0"/>
          </a:p>
        </p:txBody>
      </p:sp>
      <p:sp>
        <p:nvSpPr>
          <p:cNvPr id="22" name="Date Placeholder 14">
            <a:extLst>
              <a:ext uri="{FF2B5EF4-FFF2-40B4-BE49-F238E27FC236}">
                <a16:creationId xmlns:a16="http://schemas.microsoft.com/office/drawing/2014/main" id="{FBD26C03-0B97-464A-A39C-A1F339DBAC8B}"/>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dirty="0"/>
              <a:t>May 21, 20XX</a:t>
            </a:r>
          </a:p>
        </p:txBody>
      </p:sp>
    </p:spTree>
    <p:extLst>
      <p:ext uri="{BB962C8B-B14F-4D97-AF65-F5344CB8AC3E}">
        <p14:creationId xmlns:p14="http://schemas.microsoft.com/office/powerpoint/2010/main" val="226092223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pic>
        <p:nvPicPr>
          <p:cNvPr id="19" name="Graphic 18">
            <a:extLst>
              <a:ext uri="{FF2B5EF4-FFF2-40B4-BE49-F238E27FC236}">
                <a16:creationId xmlns:a16="http://schemas.microsoft.com/office/drawing/2014/main" id="{03BA4599-9856-44E7-A2B6-2354614AF73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DA7B14DA-64F0-4FA7-9A51-F4DB18154D7E}"/>
              </a:ext>
            </a:extLst>
          </p:cNvPr>
          <p:cNvSpPr>
            <a:spLocks noGrp="1"/>
          </p:cNvSpPr>
          <p:nvPr>
            <p:ph type="title" hasCustomPrompt="1"/>
          </p:nvPr>
        </p:nvSpPr>
        <p:spPr>
          <a:xfrm>
            <a:off x="5679441" y="1259911"/>
            <a:ext cx="5124189" cy="492302"/>
          </a:xfrm>
          <a:prstGeom prst="rect">
            <a:avLst/>
          </a:prstGeom>
        </p:spPr>
        <p:txBody>
          <a:bodyPr/>
          <a:lstStyle>
            <a:lvl1pPr>
              <a:defRPr sz="2800" cap="all" spc="400" baseline="0">
                <a:solidFill>
                  <a:schemeClr val="accent6"/>
                </a:solidFill>
              </a:defRPr>
            </a:lvl1pPr>
          </a:lstStyle>
          <a:p>
            <a:r>
              <a:rPr lang="en-US" dirty="0"/>
              <a:t>Click to add title</a:t>
            </a:r>
          </a:p>
        </p:txBody>
      </p:sp>
      <p:sp>
        <p:nvSpPr>
          <p:cNvPr id="17" name="Text Placeholder 14">
            <a:extLst>
              <a:ext uri="{FF2B5EF4-FFF2-40B4-BE49-F238E27FC236}">
                <a16:creationId xmlns:a16="http://schemas.microsoft.com/office/drawing/2014/main" id="{DC4C8188-3DF6-4730-A43A-B789F03449DA}"/>
              </a:ext>
            </a:extLst>
          </p:cNvPr>
          <p:cNvSpPr>
            <a:spLocks noGrp="1"/>
          </p:cNvSpPr>
          <p:nvPr>
            <p:ph type="body" sz="quarter" idx="14" hasCustomPrompt="1"/>
          </p:nvPr>
        </p:nvSpPr>
        <p:spPr>
          <a:xfrm>
            <a:off x="5679441" y="1752212"/>
            <a:ext cx="4856479" cy="2413388"/>
          </a:xfrm>
          <a:prstGeom prst="rect">
            <a:avLst/>
          </a:prstGeom>
        </p:spPr>
        <p:txBody>
          <a:bodyPr/>
          <a:lstStyle>
            <a:lvl1pPr marL="0" indent="0">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13" name="Footer Placeholder 15">
            <a:extLst>
              <a:ext uri="{FF2B5EF4-FFF2-40B4-BE49-F238E27FC236}">
                <a16:creationId xmlns:a16="http://schemas.microsoft.com/office/drawing/2014/main" id="{E06D1BDE-6908-49BA-9900-53DFFF4B1E1B}"/>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4" name="Slide Number Placeholder 16">
            <a:extLst>
              <a:ext uri="{FF2B5EF4-FFF2-40B4-BE49-F238E27FC236}">
                <a16:creationId xmlns:a16="http://schemas.microsoft.com/office/drawing/2014/main" id="{1C3470F5-DE33-49A4-AE82-D8EA10A4FC5F}"/>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5" name="Date Placeholder 14">
            <a:extLst>
              <a:ext uri="{FF2B5EF4-FFF2-40B4-BE49-F238E27FC236}">
                <a16:creationId xmlns:a16="http://schemas.microsoft.com/office/drawing/2014/main" id="{63DCFC99-67D1-468A-8498-B3C1C90B4CF3}"/>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183440778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FE551AED-617A-4A51-AA8F-586F3703B7F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C60DB23A-E569-444D-8607-FD404EECF3BA}"/>
              </a:ext>
            </a:extLst>
          </p:cNvPr>
          <p:cNvSpPr>
            <a:spLocks noGrp="1"/>
          </p:cNvSpPr>
          <p:nvPr>
            <p:ph type="title" hasCustomPrompt="1"/>
          </p:nvPr>
        </p:nvSpPr>
        <p:spPr>
          <a:xfrm>
            <a:off x="1026850" y="563671"/>
            <a:ext cx="4989629" cy="2387771"/>
          </a:xfrm>
          <a:prstGeom prst="rect">
            <a:avLst/>
          </a:prstGeom>
        </p:spPr>
        <p:txBody>
          <a:bodyPr anchor="b"/>
          <a:lstStyle>
            <a:lvl1pPr algn="ctr">
              <a:defRPr sz="4800" cap="all" spc="400" baseline="0">
                <a:solidFill>
                  <a:schemeClr val="accent6"/>
                </a:solidFill>
              </a:defRPr>
            </a:lvl1pPr>
          </a:lstStyle>
          <a:p>
            <a:r>
              <a:rPr lang="en-US" dirty="0"/>
              <a:t>Click to add title</a:t>
            </a:r>
          </a:p>
        </p:txBody>
      </p:sp>
      <p:sp>
        <p:nvSpPr>
          <p:cNvPr id="10" name="Text Placeholder 13">
            <a:extLst>
              <a:ext uri="{FF2B5EF4-FFF2-40B4-BE49-F238E27FC236}">
                <a16:creationId xmlns:a16="http://schemas.microsoft.com/office/drawing/2014/main" id="{72B0D3D1-FC7B-43D5-B514-082D63A90ED1}"/>
              </a:ext>
            </a:extLst>
          </p:cNvPr>
          <p:cNvSpPr>
            <a:spLocks noGrp="1"/>
          </p:cNvSpPr>
          <p:nvPr>
            <p:ph type="body" sz="quarter" idx="12" hasCustomPrompt="1"/>
          </p:nvPr>
        </p:nvSpPr>
        <p:spPr>
          <a:xfrm>
            <a:off x="1026852" y="3531676"/>
            <a:ext cx="4989628" cy="1756576"/>
          </a:xfrm>
          <a:prstGeom prst="rect">
            <a:avLst/>
          </a:prstGeom>
        </p:spPr>
        <p:txBody>
          <a:bodyPr>
            <a:normAutofit/>
          </a:bodyPr>
          <a:lstStyle>
            <a:lvl1pPr marL="0" indent="0" algn="ctr">
              <a:lnSpc>
                <a:spcPct val="150000"/>
              </a:lnSpc>
              <a:spcBef>
                <a:spcPts val="0"/>
              </a:spcBef>
              <a:buNone/>
              <a:defRPr sz="1800" i="0">
                <a:solidFill>
                  <a:schemeClr val="bg1"/>
                </a:solidFill>
              </a:defRPr>
            </a:lvl1pPr>
          </a:lstStyle>
          <a:p>
            <a:pPr lvl="0"/>
            <a:r>
              <a:rPr lang="en-US" dirty="0"/>
              <a:t>Click to add subtitle</a:t>
            </a:r>
          </a:p>
        </p:txBody>
      </p:sp>
      <p:sp>
        <p:nvSpPr>
          <p:cNvPr id="12" name="Footer Placeholder 15">
            <a:extLst>
              <a:ext uri="{FF2B5EF4-FFF2-40B4-BE49-F238E27FC236}">
                <a16:creationId xmlns:a16="http://schemas.microsoft.com/office/drawing/2014/main" id="{CC2E4653-FDDE-4AC5-A23D-4269479ADCAE}"/>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dirty="0"/>
              <a:t>PRESENTATION TITLE</a:t>
            </a:r>
          </a:p>
        </p:txBody>
      </p:sp>
      <p:sp>
        <p:nvSpPr>
          <p:cNvPr id="13" name="Slide Number Placeholder 16">
            <a:extLst>
              <a:ext uri="{FF2B5EF4-FFF2-40B4-BE49-F238E27FC236}">
                <a16:creationId xmlns:a16="http://schemas.microsoft.com/office/drawing/2014/main" id="{C3F5CE00-2FB1-4930-8D2C-DB4DFDB2FD40}"/>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dirty="0"/>
          </a:p>
        </p:txBody>
      </p:sp>
      <p:sp>
        <p:nvSpPr>
          <p:cNvPr id="14" name="Date Placeholder 14">
            <a:extLst>
              <a:ext uri="{FF2B5EF4-FFF2-40B4-BE49-F238E27FC236}">
                <a16:creationId xmlns:a16="http://schemas.microsoft.com/office/drawing/2014/main" id="{2CEBC169-C2E2-4153-8A08-6B982C0D542B}"/>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dirty="0"/>
              <a:t>May 21, 20XX</a:t>
            </a:r>
          </a:p>
        </p:txBody>
      </p:sp>
    </p:spTree>
    <p:extLst>
      <p:ext uri="{BB962C8B-B14F-4D97-AF65-F5344CB8AC3E}">
        <p14:creationId xmlns:p14="http://schemas.microsoft.com/office/powerpoint/2010/main" val="7988802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EC80EFA4-265B-48D2-AE72-8585EEED648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3" name="Title 2">
            <a:extLst>
              <a:ext uri="{FF2B5EF4-FFF2-40B4-BE49-F238E27FC236}">
                <a16:creationId xmlns:a16="http://schemas.microsoft.com/office/drawing/2014/main" id="{9C648289-A550-4F4F-96C8-3D82FCE94245}"/>
              </a:ext>
            </a:extLst>
          </p:cNvPr>
          <p:cNvSpPr>
            <a:spLocks noGrp="1"/>
          </p:cNvSpPr>
          <p:nvPr>
            <p:ph type="title" hasCustomPrompt="1"/>
          </p:nvPr>
        </p:nvSpPr>
        <p:spPr>
          <a:xfrm>
            <a:off x="4187069" y="695093"/>
            <a:ext cx="4919354" cy="667498"/>
          </a:xfrm>
          <a:prstGeom prst="rect">
            <a:avLst/>
          </a:prstGeom>
        </p:spPr>
        <p:txBody>
          <a:bodyPr/>
          <a:lstStyle>
            <a:lvl1pPr>
              <a:defRPr sz="2800" cap="all" spc="400" baseline="0">
                <a:solidFill>
                  <a:schemeClr val="bg1"/>
                </a:solidFill>
              </a:defRPr>
            </a:lvl1pPr>
          </a:lstStyle>
          <a:p>
            <a:r>
              <a:rPr lang="en-US" dirty="0"/>
              <a:t>Click to add title</a:t>
            </a:r>
          </a:p>
        </p:txBody>
      </p:sp>
      <p:sp>
        <p:nvSpPr>
          <p:cNvPr id="26" name="Text Placeholder 14">
            <a:extLst>
              <a:ext uri="{FF2B5EF4-FFF2-40B4-BE49-F238E27FC236}">
                <a16:creationId xmlns:a16="http://schemas.microsoft.com/office/drawing/2014/main" id="{33EEFC4F-DE64-450E-9DD5-65D08E123C22}"/>
              </a:ext>
            </a:extLst>
          </p:cNvPr>
          <p:cNvSpPr>
            <a:spLocks noGrp="1"/>
          </p:cNvSpPr>
          <p:nvPr>
            <p:ph type="body" sz="quarter" idx="22" hasCustomPrompt="1"/>
          </p:nvPr>
        </p:nvSpPr>
        <p:spPr>
          <a:xfrm>
            <a:off x="4199594" y="1873815"/>
            <a:ext cx="2556579" cy="365125"/>
          </a:xfrm>
          <a:prstGeom prst="rect">
            <a:avLst/>
          </a:prstGeom>
        </p:spPr>
        <p:txBody>
          <a:bodyPr/>
          <a:lstStyle>
            <a:lvl1pPr marL="0" indent="0">
              <a:buNone/>
              <a:defRPr sz="1600" cap="none" spc="200" baseline="0">
                <a:solidFill>
                  <a:schemeClr val="accent6"/>
                </a:solidFill>
                <a:latin typeface="+mj-lt"/>
              </a:defRPr>
            </a:lvl1pPr>
          </a:lstStyle>
          <a:p>
            <a:pPr lvl="0"/>
            <a:r>
              <a:rPr lang="en-US" dirty="0"/>
              <a:t>Click to add title</a:t>
            </a:r>
          </a:p>
        </p:txBody>
      </p:sp>
      <p:sp>
        <p:nvSpPr>
          <p:cNvPr id="18" name="Text Placeholder 14">
            <a:extLst>
              <a:ext uri="{FF2B5EF4-FFF2-40B4-BE49-F238E27FC236}">
                <a16:creationId xmlns:a16="http://schemas.microsoft.com/office/drawing/2014/main" id="{38C58F5B-7BA2-42E8-B66A-4561678ADDC4}"/>
              </a:ext>
            </a:extLst>
          </p:cNvPr>
          <p:cNvSpPr>
            <a:spLocks noGrp="1"/>
          </p:cNvSpPr>
          <p:nvPr>
            <p:ph type="body" sz="quarter" idx="15" hasCustomPrompt="1"/>
          </p:nvPr>
        </p:nvSpPr>
        <p:spPr>
          <a:xfrm>
            <a:off x="4199595" y="2178444"/>
            <a:ext cx="2556579" cy="1328236"/>
          </a:xfrm>
          <a:prstGeom prst="rect">
            <a:avLst/>
          </a:prstGeom>
        </p:spPr>
        <p:txBody>
          <a:bodyPr/>
          <a:lstStyle>
            <a:lvl1pPr marL="0" indent="0">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15" name="Text Placeholder 14">
            <a:extLst>
              <a:ext uri="{FF2B5EF4-FFF2-40B4-BE49-F238E27FC236}">
                <a16:creationId xmlns:a16="http://schemas.microsoft.com/office/drawing/2014/main" id="{66743AAE-DD8A-4954-B033-100DF6D97554}"/>
              </a:ext>
            </a:extLst>
          </p:cNvPr>
          <p:cNvSpPr>
            <a:spLocks noGrp="1"/>
          </p:cNvSpPr>
          <p:nvPr>
            <p:ph type="body" sz="quarter" idx="12" hasCustomPrompt="1"/>
          </p:nvPr>
        </p:nvSpPr>
        <p:spPr>
          <a:xfrm>
            <a:off x="7538997" y="1873815"/>
            <a:ext cx="2556578" cy="365125"/>
          </a:xfrm>
          <a:prstGeom prst="rect">
            <a:avLst/>
          </a:prstGeom>
        </p:spPr>
        <p:txBody>
          <a:bodyPr/>
          <a:lstStyle>
            <a:lvl1pPr marL="0" indent="0">
              <a:buNone/>
              <a:defRPr sz="1600" cap="none" spc="200" baseline="0">
                <a:solidFill>
                  <a:schemeClr val="accent6"/>
                </a:solidFill>
                <a:latin typeface="+mj-lt"/>
              </a:defRPr>
            </a:lvl1pPr>
          </a:lstStyle>
          <a:p>
            <a:pPr lvl="0"/>
            <a:r>
              <a:rPr lang="en-US" dirty="0"/>
              <a:t>Click to add title</a:t>
            </a:r>
          </a:p>
        </p:txBody>
      </p:sp>
      <p:sp>
        <p:nvSpPr>
          <p:cNvPr id="16" name="Text Placeholder 14">
            <a:extLst>
              <a:ext uri="{FF2B5EF4-FFF2-40B4-BE49-F238E27FC236}">
                <a16:creationId xmlns:a16="http://schemas.microsoft.com/office/drawing/2014/main" id="{B7B5D3C5-66A2-486B-9B1D-A7075D150C27}"/>
              </a:ext>
            </a:extLst>
          </p:cNvPr>
          <p:cNvSpPr>
            <a:spLocks noGrp="1"/>
          </p:cNvSpPr>
          <p:nvPr>
            <p:ph type="body" sz="quarter" idx="13" hasCustomPrompt="1"/>
          </p:nvPr>
        </p:nvSpPr>
        <p:spPr>
          <a:xfrm>
            <a:off x="7538997" y="2178444"/>
            <a:ext cx="2556578" cy="1291081"/>
          </a:xfrm>
          <a:prstGeom prst="rect">
            <a:avLst/>
          </a:prstGeom>
        </p:spPr>
        <p:txBody>
          <a:bodyPr/>
          <a:lstStyle>
            <a:lvl1pPr marL="0" indent="0">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30" name="Text Placeholder 14">
            <a:extLst>
              <a:ext uri="{FF2B5EF4-FFF2-40B4-BE49-F238E27FC236}">
                <a16:creationId xmlns:a16="http://schemas.microsoft.com/office/drawing/2014/main" id="{AD063EDB-47FD-44F8-9344-12CBC2AE0B77}"/>
              </a:ext>
            </a:extLst>
          </p:cNvPr>
          <p:cNvSpPr>
            <a:spLocks noGrp="1"/>
          </p:cNvSpPr>
          <p:nvPr>
            <p:ph type="body" sz="quarter" idx="24" hasCustomPrompt="1"/>
          </p:nvPr>
        </p:nvSpPr>
        <p:spPr>
          <a:xfrm>
            <a:off x="4199595" y="4071261"/>
            <a:ext cx="2556577" cy="365125"/>
          </a:xfrm>
          <a:prstGeom prst="rect">
            <a:avLst/>
          </a:prstGeom>
        </p:spPr>
        <p:txBody>
          <a:bodyPr/>
          <a:lstStyle>
            <a:lvl1pPr marL="0" indent="0">
              <a:buNone/>
              <a:defRPr sz="1600" cap="none" spc="200" baseline="0">
                <a:solidFill>
                  <a:schemeClr val="accent6"/>
                </a:solidFill>
                <a:latin typeface="+mj-lt"/>
              </a:defRPr>
            </a:lvl1pPr>
          </a:lstStyle>
          <a:p>
            <a:pPr lvl="0"/>
            <a:r>
              <a:rPr lang="en-US" dirty="0"/>
              <a:t>Click to add title</a:t>
            </a:r>
          </a:p>
        </p:txBody>
      </p:sp>
      <p:sp>
        <p:nvSpPr>
          <p:cNvPr id="22" name="Text Placeholder 14">
            <a:extLst>
              <a:ext uri="{FF2B5EF4-FFF2-40B4-BE49-F238E27FC236}">
                <a16:creationId xmlns:a16="http://schemas.microsoft.com/office/drawing/2014/main" id="{94586DE3-CDE9-4337-A49D-C1031595E36F}"/>
              </a:ext>
            </a:extLst>
          </p:cNvPr>
          <p:cNvSpPr>
            <a:spLocks noGrp="1"/>
          </p:cNvSpPr>
          <p:nvPr>
            <p:ph type="body" sz="quarter" idx="19" hasCustomPrompt="1"/>
          </p:nvPr>
        </p:nvSpPr>
        <p:spPr>
          <a:xfrm>
            <a:off x="4199596" y="4383943"/>
            <a:ext cx="2556577" cy="1328236"/>
          </a:xfrm>
          <a:prstGeom prst="rect">
            <a:avLst/>
          </a:prstGeom>
        </p:spPr>
        <p:txBody>
          <a:bodyPr/>
          <a:lstStyle>
            <a:lvl1pPr marL="0" indent="0">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29" name="Text Placeholder 14">
            <a:extLst>
              <a:ext uri="{FF2B5EF4-FFF2-40B4-BE49-F238E27FC236}">
                <a16:creationId xmlns:a16="http://schemas.microsoft.com/office/drawing/2014/main" id="{64F0745D-06FC-4840-B9DF-3176DEDA6F67}"/>
              </a:ext>
            </a:extLst>
          </p:cNvPr>
          <p:cNvSpPr>
            <a:spLocks noGrp="1"/>
          </p:cNvSpPr>
          <p:nvPr>
            <p:ph type="body" sz="quarter" idx="23" hasCustomPrompt="1"/>
          </p:nvPr>
        </p:nvSpPr>
        <p:spPr>
          <a:xfrm>
            <a:off x="7538997" y="4071261"/>
            <a:ext cx="2556578" cy="365125"/>
          </a:xfrm>
          <a:prstGeom prst="rect">
            <a:avLst/>
          </a:prstGeom>
        </p:spPr>
        <p:txBody>
          <a:bodyPr/>
          <a:lstStyle>
            <a:lvl1pPr marL="0" indent="0">
              <a:buNone/>
              <a:defRPr sz="1600" cap="none" spc="200" baseline="0">
                <a:solidFill>
                  <a:schemeClr val="accent6"/>
                </a:solidFill>
                <a:latin typeface="+mj-lt"/>
              </a:defRPr>
            </a:lvl1pPr>
          </a:lstStyle>
          <a:p>
            <a:pPr lvl="0"/>
            <a:r>
              <a:rPr lang="en-US" dirty="0"/>
              <a:t>Click to add title</a:t>
            </a:r>
          </a:p>
        </p:txBody>
      </p:sp>
      <p:sp>
        <p:nvSpPr>
          <p:cNvPr id="20" name="Text Placeholder 14">
            <a:extLst>
              <a:ext uri="{FF2B5EF4-FFF2-40B4-BE49-F238E27FC236}">
                <a16:creationId xmlns:a16="http://schemas.microsoft.com/office/drawing/2014/main" id="{F29A1EC1-1F01-46ED-BF67-15FE9E12068C}"/>
              </a:ext>
            </a:extLst>
          </p:cNvPr>
          <p:cNvSpPr>
            <a:spLocks noGrp="1"/>
          </p:cNvSpPr>
          <p:nvPr>
            <p:ph type="body" sz="quarter" idx="17" hasCustomPrompt="1"/>
          </p:nvPr>
        </p:nvSpPr>
        <p:spPr>
          <a:xfrm>
            <a:off x="7538997" y="4375890"/>
            <a:ext cx="2556578" cy="1291081"/>
          </a:xfrm>
          <a:prstGeom prst="rect">
            <a:avLst/>
          </a:prstGeom>
        </p:spPr>
        <p:txBody>
          <a:bodyPr/>
          <a:lstStyle>
            <a:lvl1pPr marL="0" indent="0">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41" name="Footer Placeholder 15">
            <a:extLst>
              <a:ext uri="{FF2B5EF4-FFF2-40B4-BE49-F238E27FC236}">
                <a16:creationId xmlns:a16="http://schemas.microsoft.com/office/drawing/2014/main" id="{B2A74AF7-DFFE-4795-8CF0-8C90F6C3E5D7}"/>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42" name="Slide Number Placeholder 16">
            <a:extLst>
              <a:ext uri="{FF2B5EF4-FFF2-40B4-BE49-F238E27FC236}">
                <a16:creationId xmlns:a16="http://schemas.microsoft.com/office/drawing/2014/main" id="{13F4D90B-645E-4CFF-8AA0-91C269845FBC}"/>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43" name="Date Placeholder 14">
            <a:extLst>
              <a:ext uri="{FF2B5EF4-FFF2-40B4-BE49-F238E27FC236}">
                <a16:creationId xmlns:a16="http://schemas.microsoft.com/office/drawing/2014/main" id="{21EA3114-5B31-47ED-9AB6-EE59E580379D}"/>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20741444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olution">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86D81B66-9FC1-4E48-808B-98B1726D470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11" name="Title 10">
            <a:extLst>
              <a:ext uri="{FF2B5EF4-FFF2-40B4-BE49-F238E27FC236}">
                <a16:creationId xmlns:a16="http://schemas.microsoft.com/office/drawing/2014/main" id="{747F51C0-908A-420C-B5BC-5685D0E95231}"/>
              </a:ext>
            </a:extLst>
          </p:cNvPr>
          <p:cNvSpPr>
            <a:spLocks noGrp="1"/>
          </p:cNvSpPr>
          <p:nvPr>
            <p:ph type="title" hasCustomPrompt="1"/>
          </p:nvPr>
        </p:nvSpPr>
        <p:spPr>
          <a:xfrm>
            <a:off x="3509716" y="1823625"/>
            <a:ext cx="4719884" cy="580030"/>
          </a:xfrm>
          <a:prstGeom prst="rect">
            <a:avLst/>
          </a:prstGeom>
        </p:spPr>
        <p:txBody>
          <a:bodyPr/>
          <a:lstStyle>
            <a:lvl1pPr algn="ctr">
              <a:defRPr sz="2800" cap="all" spc="400" baseline="0">
                <a:solidFill>
                  <a:schemeClr val="bg1"/>
                </a:solidFill>
              </a:defRPr>
            </a:lvl1pPr>
          </a:lstStyle>
          <a:p>
            <a:r>
              <a:rPr lang="en-US" dirty="0"/>
              <a:t>Click to add title</a:t>
            </a:r>
          </a:p>
        </p:txBody>
      </p:sp>
      <p:sp>
        <p:nvSpPr>
          <p:cNvPr id="26" name="Text Placeholder 14">
            <a:extLst>
              <a:ext uri="{FF2B5EF4-FFF2-40B4-BE49-F238E27FC236}">
                <a16:creationId xmlns:a16="http://schemas.microsoft.com/office/drawing/2014/main" id="{4F835D01-B0D4-49D8-B947-C2062305C5C5}"/>
              </a:ext>
            </a:extLst>
          </p:cNvPr>
          <p:cNvSpPr>
            <a:spLocks noGrp="1"/>
          </p:cNvSpPr>
          <p:nvPr>
            <p:ph type="body" sz="quarter" idx="12" hasCustomPrompt="1"/>
          </p:nvPr>
        </p:nvSpPr>
        <p:spPr>
          <a:xfrm>
            <a:off x="379005" y="4230943"/>
            <a:ext cx="2640803"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27" name="Text Placeholder 14">
            <a:extLst>
              <a:ext uri="{FF2B5EF4-FFF2-40B4-BE49-F238E27FC236}">
                <a16:creationId xmlns:a16="http://schemas.microsoft.com/office/drawing/2014/main" id="{0B4ACDBA-7606-44B8-B1E1-C4750F89525F}"/>
              </a:ext>
            </a:extLst>
          </p:cNvPr>
          <p:cNvSpPr>
            <a:spLocks noGrp="1"/>
          </p:cNvSpPr>
          <p:nvPr>
            <p:ph type="body" sz="quarter" idx="13" hasCustomPrompt="1"/>
          </p:nvPr>
        </p:nvSpPr>
        <p:spPr>
          <a:xfrm>
            <a:off x="379005" y="4546458"/>
            <a:ext cx="2640803" cy="1616414"/>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32" name="Text Placeholder 14">
            <a:extLst>
              <a:ext uri="{FF2B5EF4-FFF2-40B4-BE49-F238E27FC236}">
                <a16:creationId xmlns:a16="http://schemas.microsoft.com/office/drawing/2014/main" id="{D24600D7-8A94-406B-9274-351140BE27DC}"/>
              </a:ext>
            </a:extLst>
          </p:cNvPr>
          <p:cNvSpPr>
            <a:spLocks noGrp="1"/>
          </p:cNvSpPr>
          <p:nvPr>
            <p:ph type="body" sz="quarter" idx="22" hasCustomPrompt="1"/>
          </p:nvPr>
        </p:nvSpPr>
        <p:spPr>
          <a:xfrm>
            <a:off x="3237502" y="4234631"/>
            <a:ext cx="2640803"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28" name="Text Placeholder 14">
            <a:extLst>
              <a:ext uri="{FF2B5EF4-FFF2-40B4-BE49-F238E27FC236}">
                <a16:creationId xmlns:a16="http://schemas.microsoft.com/office/drawing/2014/main" id="{5FE6844F-9BC3-4E56-82B1-0B53BE292BA0}"/>
              </a:ext>
            </a:extLst>
          </p:cNvPr>
          <p:cNvSpPr>
            <a:spLocks noGrp="1"/>
          </p:cNvSpPr>
          <p:nvPr>
            <p:ph type="body" sz="quarter" idx="15" hasCustomPrompt="1"/>
          </p:nvPr>
        </p:nvSpPr>
        <p:spPr>
          <a:xfrm>
            <a:off x="3237503" y="4550146"/>
            <a:ext cx="2640803" cy="1616414"/>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33" name="Text Placeholder 14">
            <a:extLst>
              <a:ext uri="{FF2B5EF4-FFF2-40B4-BE49-F238E27FC236}">
                <a16:creationId xmlns:a16="http://schemas.microsoft.com/office/drawing/2014/main" id="{105C7AE2-E0F2-4EA9-B804-774B125FB0DF}"/>
              </a:ext>
            </a:extLst>
          </p:cNvPr>
          <p:cNvSpPr>
            <a:spLocks noGrp="1"/>
          </p:cNvSpPr>
          <p:nvPr>
            <p:ph type="body" sz="quarter" idx="23" hasCustomPrompt="1"/>
          </p:nvPr>
        </p:nvSpPr>
        <p:spPr>
          <a:xfrm>
            <a:off x="6096000" y="4218499"/>
            <a:ext cx="2640803"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29" name="Text Placeholder 14">
            <a:extLst>
              <a:ext uri="{FF2B5EF4-FFF2-40B4-BE49-F238E27FC236}">
                <a16:creationId xmlns:a16="http://schemas.microsoft.com/office/drawing/2014/main" id="{4B70930A-D98B-43B3-BC32-B48D9D7F06B3}"/>
              </a:ext>
            </a:extLst>
          </p:cNvPr>
          <p:cNvSpPr>
            <a:spLocks noGrp="1"/>
          </p:cNvSpPr>
          <p:nvPr>
            <p:ph type="body" sz="quarter" idx="17" hasCustomPrompt="1"/>
          </p:nvPr>
        </p:nvSpPr>
        <p:spPr>
          <a:xfrm>
            <a:off x="6096000" y="4534014"/>
            <a:ext cx="2640803" cy="1616414"/>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34" name="Text Placeholder 14">
            <a:extLst>
              <a:ext uri="{FF2B5EF4-FFF2-40B4-BE49-F238E27FC236}">
                <a16:creationId xmlns:a16="http://schemas.microsoft.com/office/drawing/2014/main" id="{500DE4BC-2A21-4C62-8F5C-AFE1D0AEDFBE}"/>
              </a:ext>
            </a:extLst>
          </p:cNvPr>
          <p:cNvSpPr>
            <a:spLocks noGrp="1"/>
          </p:cNvSpPr>
          <p:nvPr>
            <p:ph type="body" sz="quarter" idx="24" hasCustomPrompt="1"/>
          </p:nvPr>
        </p:nvSpPr>
        <p:spPr>
          <a:xfrm>
            <a:off x="8946967" y="4218499"/>
            <a:ext cx="2640803"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30" name="Text Placeholder 14">
            <a:extLst>
              <a:ext uri="{FF2B5EF4-FFF2-40B4-BE49-F238E27FC236}">
                <a16:creationId xmlns:a16="http://schemas.microsoft.com/office/drawing/2014/main" id="{0EEFD44C-4B64-4246-BC04-76812ED5E09E}"/>
              </a:ext>
            </a:extLst>
          </p:cNvPr>
          <p:cNvSpPr>
            <a:spLocks noGrp="1"/>
          </p:cNvSpPr>
          <p:nvPr>
            <p:ph type="body" sz="quarter" idx="19" hasCustomPrompt="1"/>
          </p:nvPr>
        </p:nvSpPr>
        <p:spPr>
          <a:xfrm>
            <a:off x="8946967" y="4534014"/>
            <a:ext cx="2640803" cy="1616414"/>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20" name="Footer Placeholder 15">
            <a:extLst>
              <a:ext uri="{FF2B5EF4-FFF2-40B4-BE49-F238E27FC236}">
                <a16:creationId xmlns:a16="http://schemas.microsoft.com/office/drawing/2014/main" id="{AB492A3E-766F-42FE-A5F7-88807B595947}"/>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21" name="Slide Number Placeholder 16">
            <a:extLst>
              <a:ext uri="{FF2B5EF4-FFF2-40B4-BE49-F238E27FC236}">
                <a16:creationId xmlns:a16="http://schemas.microsoft.com/office/drawing/2014/main" id="{784AE79C-95F2-4A84-B62A-95B076FB0218}"/>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22" name="Date Placeholder 14">
            <a:extLst>
              <a:ext uri="{FF2B5EF4-FFF2-40B4-BE49-F238E27FC236}">
                <a16:creationId xmlns:a16="http://schemas.microsoft.com/office/drawing/2014/main" id="{1C2E5CE3-E252-4255-BF5E-8B4F1F3A1635}"/>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
        <p:nvSpPr>
          <p:cNvPr id="14" name="Picture Placeholder 13">
            <a:extLst>
              <a:ext uri="{FF2B5EF4-FFF2-40B4-BE49-F238E27FC236}">
                <a16:creationId xmlns:a16="http://schemas.microsoft.com/office/drawing/2014/main" id="{45E5C588-A831-4EB3-BFDF-78002F7D5507}"/>
              </a:ext>
            </a:extLst>
          </p:cNvPr>
          <p:cNvSpPr>
            <a:spLocks noGrp="1"/>
          </p:cNvSpPr>
          <p:nvPr>
            <p:ph type="pic" sz="quarter" idx="25"/>
          </p:nvPr>
        </p:nvSpPr>
        <p:spPr>
          <a:xfrm>
            <a:off x="1408479" y="3330145"/>
            <a:ext cx="603504" cy="603504"/>
          </a:xfrm>
          <a:prstGeom prst="rect">
            <a:avLst/>
          </a:prstGeom>
        </p:spPr>
        <p:txBody>
          <a:bodyPr/>
          <a:lstStyle>
            <a:lvl1pPr marL="0" indent="0">
              <a:buNone/>
              <a:defRPr sz="1000">
                <a:solidFill>
                  <a:schemeClr val="bg1"/>
                </a:solidFill>
              </a:defRPr>
            </a:lvl1pPr>
          </a:lstStyle>
          <a:p>
            <a:r>
              <a:rPr lang="en-US"/>
              <a:t>Click icon to add picture</a:t>
            </a:r>
            <a:endParaRPr lang="en-US" dirty="0"/>
          </a:p>
        </p:txBody>
      </p:sp>
      <p:sp>
        <p:nvSpPr>
          <p:cNvPr id="36" name="Picture Placeholder 13">
            <a:extLst>
              <a:ext uri="{FF2B5EF4-FFF2-40B4-BE49-F238E27FC236}">
                <a16:creationId xmlns:a16="http://schemas.microsoft.com/office/drawing/2014/main" id="{AD31BE3F-B09E-4BCC-947F-3D4DB153E354}"/>
              </a:ext>
            </a:extLst>
          </p:cNvPr>
          <p:cNvSpPr>
            <a:spLocks noGrp="1"/>
          </p:cNvSpPr>
          <p:nvPr>
            <p:ph type="pic" sz="quarter" idx="26"/>
          </p:nvPr>
        </p:nvSpPr>
        <p:spPr>
          <a:xfrm>
            <a:off x="4266976" y="3330145"/>
            <a:ext cx="603504" cy="603504"/>
          </a:xfrm>
          <a:prstGeom prst="rect">
            <a:avLst/>
          </a:prstGeom>
        </p:spPr>
        <p:txBody>
          <a:bodyPr/>
          <a:lstStyle>
            <a:lvl1pPr marL="0" indent="0">
              <a:buNone/>
              <a:defRPr sz="1000">
                <a:solidFill>
                  <a:schemeClr val="bg1"/>
                </a:solidFill>
              </a:defRPr>
            </a:lvl1pPr>
          </a:lstStyle>
          <a:p>
            <a:r>
              <a:rPr lang="en-US"/>
              <a:t>Click icon to add picture</a:t>
            </a:r>
            <a:endParaRPr lang="en-US" dirty="0"/>
          </a:p>
        </p:txBody>
      </p:sp>
      <p:sp>
        <p:nvSpPr>
          <p:cNvPr id="37" name="Picture Placeholder 13">
            <a:extLst>
              <a:ext uri="{FF2B5EF4-FFF2-40B4-BE49-F238E27FC236}">
                <a16:creationId xmlns:a16="http://schemas.microsoft.com/office/drawing/2014/main" id="{0BF7BBBD-C42C-408E-8F10-7B1BF3C53EF0}"/>
              </a:ext>
            </a:extLst>
          </p:cNvPr>
          <p:cNvSpPr>
            <a:spLocks noGrp="1"/>
          </p:cNvSpPr>
          <p:nvPr>
            <p:ph type="pic" sz="quarter" idx="27"/>
          </p:nvPr>
        </p:nvSpPr>
        <p:spPr>
          <a:xfrm>
            <a:off x="9972085" y="3330145"/>
            <a:ext cx="603504" cy="603504"/>
          </a:xfrm>
          <a:prstGeom prst="rect">
            <a:avLst/>
          </a:prstGeom>
        </p:spPr>
        <p:txBody>
          <a:bodyPr/>
          <a:lstStyle>
            <a:lvl1pPr marL="0" indent="0">
              <a:buNone/>
              <a:defRPr sz="1000">
                <a:solidFill>
                  <a:schemeClr val="bg1"/>
                </a:solidFill>
              </a:defRPr>
            </a:lvl1pPr>
          </a:lstStyle>
          <a:p>
            <a:r>
              <a:rPr lang="en-US"/>
              <a:t>Click icon to add picture</a:t>
            </a:r>
            <a:endParaRPr lang="en-US" dirty="0"/>
          </a:p>
        </p:txBody>
      </p:sp>
      <p:sp>
        <p:nvSpPr>
          <p:cNvPr id="38" name="Picture Placeholder 13">
            <a:extLst>
              <a:ext uri="{FF2B5EF4-FFF2-40B4-BE49-F238E27FC236}">
                <a16:creationId xmlns:a16="http://schemas.microsoft.com/office/drawing/2014/main" id="{74FF5159-7129-4F52-B5B7-13F2D04EAD34}"/>
              </a:ext>
            </a:extLst>
          </p:cNvPr>
          <p:cNvSpPr>
            <a:spLocks noGrp="1"/>
          </p:cNvSpPr>
          <p:nvPr>
            <p:ph type="pic" sz="quarter" idx="28"/>
          </p:nvPr>
        </p:nvSpPr>
        <p:spPr>
          <a:xfrm>
            <a:off x="7109232" y="3330145"/>
            <a:ext cx="603504" cy="603504"/>
          </a:xfrm>
          <a:prstGeom prst="rect">
            <a:avLst/>
          </a:prstGeom>
        </p:spPr>
        <p:txBody>
          <a:bodyPr/>
          <a:lstStyle>
            <a:lvl1pPr marL="0" indent="0">
              <a:buNone/>
              <a:defRPr sz="1000">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33913104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roduct Overview">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B4076C2D-3CFB-4EFB-8012-9F6E65333676}"/>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3" name="Title 2">
            <a:extLst>
              <a:ext uri="{FF2B5EF4-FFF2-40B4-BE49-F238E27FC236}">
                <a16:creationId xmlns:a16="http://schemas.microsoft.com/office/drawing/2014/main" id="{D1D3A9EE-57EE-476A-A657-3A4019818918}"/>
              </a:ext>
            </a:extLst>
          </p:cNvPr>
          <p:cNvSpPr>
            <a:spLocks noGrp="1"/>
          </p:cNvSpPr>
          <p:nvPr>
            <p:ph type="title" hasCustomPrompt="1"/>
          </p:nvPr>
        </p:nvSpPr>
        <p:spPr>
          <a:xfrm>
            <a:off x="4196218" y="690802"/>
            <a:ext cx="4936277" cy="575890"/>
          </a:xfrm>
          <a:prstGeom prst="rect">
            <a:avLst/>
          </a:prstGeom>
        </p:spPr>
        <p:txBody>
          <a:bodyPr/>
          <a:lstStyle>
            <a:lvl1pPr algn="l">
              <a:defRPr sz="2800" cap="all" spc="400" baseline="0">
                <a:solidFill>
                  <a:schemeClr val="bg1"/>
                </a:solidFill>
              </a:defRPr>
            </a:lvl1pPr>
          </a:lstStyle>
          <a:p>
            <a:r>
              <a:rPr lang="en-US" dirty="0"/>
              <a:t>Click to add title</a:t>
            </a:r>
          </a:p>
        </p:txBody>
      </p:sp>
      <p:sp>
        <p:nvSpPr>
          <p:cNvPr id="33" name="Text Placeholder 14">
            <a:extLst>
              <a:ext uri="{FF2B5EF4-FFF2-40B4-BE49-F238E27FC236}">
                <a16:creationId xmlns:a16="http://schemas.microsoft.com/office/drawing/2014/main" id="{2A0CB777-EF14-4BA6-A19D-697B165B1D34}"/>
              </a:ext>
            </a:extLst>
          </p:cNvPr>
          <p:cNvSpPr>
            <a:spLocks noGrp="1"/>
          </p:cNvSpPr>
          <p:nvPr>
            <p:ph type="body" sz="quarter" idx="12" hasCustomPrompt="1"/>
          </p:nvPr>
        </p:nvSpPr>
        <p:spPr>
          <a:xfrm>
            <a:off x="4190069" y="2568679"/>
            <a:ext cx="3008631" cy="348162"/>
          </a:xfrm>
          <a:prstGeom prst="rect">
            <a:avLst/>
          </a:prstGeom>
        </p:spPr>
        <p:txBody>
          <a:bodyPr/>
          <a:lstStyle>
            <a:lvl1pPr marL="0" indent="0" algn="l">
              <a:buNone/>
              <a:defRPr sz="1600" cap="none" spc="200" baseline="0">
                <a:solidFill>
                  <a:schemeClr val="accent6"/>
                </a:solidFill>
                <a:latin typeface="+mj-lt"/>
              </a:defRPr>
            </a:lvl1pPr>
          </a:lstStyle>
          <a:p>
            <a:pPr lvl="0"/>
            <a:r>
              <a:rPr lang="en-US" dirty="0"/>
              <a:t>Click to add title</a:t>
            </a:r>
          </a:p>
        </p:txBody>
      </p:sp>
      <p:sp>
        <p:nvSpPr>
          <p:cNvPr id="32" name="Text Placeholder 14">
            <a:extLst>
              <a:ext uri="{FF2B5EF4-FFF2-40B4-BE49-F238E27FC236}">
                <a16:creationId xmlns:a16="http://schemas.microsoft.com/office/drawing/2014/main" id="{0053894D-FD48-4BB5-84D8-2EE54EC8D700}"/>
              </a:ext>
            </a:extLst>
          </p:cNvPr>
          <p:cNvSpPr>
            <a:spLocks noGrp="1"/>
          </p:cNvSpPr>
          <p:nvPr>
            <p:ph type="body" sz="quarter" idx="13" hasCustomPrompt="1"/>
          </p:nvPr>
        </p:nvSpPr>
        <p:spPr>
          <a:xfrm>
            <a:off x="4190069" y="2861988"/>
            <a:ext cx="3008630" cy="636682"/>
          </a:xfrm>
          <a:prstGeom prst="rect">
            <a:avLst/>
          </a:prstGeom>
        </p:spPr>
        <p:txBody>
          <a:bodyPr/>
          <a:lstStyle>
            <a:lvl1pPr marL="0" indent="0" algn="l">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58" name="Text Placeholder 14">
            <a:extLst>
              <a:ext uri="{FF2B5EF4-FFF2-40B4-BE49-F238E27FC236}">
                <a16:creationId xmlns:a16="http://schemas.microsoft.com/office/drawing/2014/main" id="{32A7FBEC-71F7-4A1F-82A1-C7FBFE05185C}"/>
              </a:ext>
            </a:extLst>
          </p:cNvPr>
          <p:cNvSpPr>
            <a:spLocks noGrp="1"/>
          </p:cNvSpPr>
          <p:nvPr>
            <p:ph type="body" sz="quarter" idx="21" hasCustomPrompt="1"/>
          </p:nvPr>
        </p:nvSpPr>
        <p:spPr>
          <a:xfrm>
            <a:off x="7913979" y="2568679"/>
            <a:ext cx="3008631" cy="348162"/>
          </a:xfrm>
          <a:prstGeom prst="rect">
            <a:avLst/>
          </a:prstGeom>
        </p:spPr>
        <p:txBody>
          <a:bodyPr/>
          <a:lstStyle>
            <a:lvl1pPr marL="0" indent="0" algn="l">
              <a:buNone/>
              <a:defRPr sz="1600" cap="none" spc="200" baseline="0">
                <a:solidFill>
                  <a:schemeClr val="accent6"/>
                </a:solidFill>
                <a:latin typeface="+mj-lt"/>
              </a:defRPr>
            </a:lvl1pPr>
          </a:lstStyle>
          <a:p>
            <a:pPr lvl="0"/>
            <a:r>
              <a:rPr lang="en-US" dirty="0"/>
              <a:t>Click to add title</a:t>
            </a:r>
          </a:p>
        </p:txBody>
      </p:sp>
      <p:sp>
        <p:nvSpPr>
          <p:cNvPr id="57" name="Text Placeholder 14">
            <a:extLst>
              <a:ext uri="{FF2B5EF4-FFF2-40B4-BE49-F238E27FC236}">
                <a16:creationId xmlns:a16="http://schemas.microsoft.com/office/drawing/2014/main" id="{00EDBC93-E454-47AD-B9C9-E7CCE8DE6B59}"/>
              </a:ext>
            </a:extLst>
          </p:cNvPr>
          <p:cNvSpPr>
            <a:spLocks noGrp="1"/>
          </p:cNvSpPr>
          <p:nvPr>
            <p:ph type="body" sz="quarter" idx="20" hasCustomPrompt="1"/>
          </p:nvPr>
        </p:nvSpPr>
        <p:spPr>
          <a:xfrm>
            <a:off x="7913979" y="2861988"/>
            <a:ext cx="3008630" cy="636682"/>
          </a:xfrm>
          <a:prstGeom prst="rect">
            <a:avLst/>
          </a:prstGeom>
        </p:spPr>
        <p:txBody>
          <a:bodyPr/>
          <a:lstStyle>
            <a:lvl1pPr marL="0" indent="0" algn="l">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64" name="Text Placeholder 14">
            <a:extLst>
              <a:ext uri="{FF2B5EF4-FFF2-40B4-BE49-F238E27FC236}">
                <a16:creationId xmlns:a16="http://schemas.microsoft.com/office/drawing/2014/main" id="{E792D94E-72D4-43F1-8063-14A3F6270A35}"/>
              </a:ext>
            </a:extLst>
          </p:cNvPr>
          <p:cNvSpPr>
            <a:spLocks noGrp="1"/>
          </p:cNvSpPr>
          <p:nvPr>
            <p:ph type="body" sz="quarter" idx="23" hasCustomPrompt="1"/>
          </p:nvPr>
        </p:nvSpPr>
        <p:spPr>
          <a:xfrm>
            <a:off x="4190069" y="5044309"/>
            <a:ext cx="3008631" cy="348162"/>
          </a:xfrm>
          <a:prstGeom prst="rect">
            <a:avLst/>
          </a:prstGeom>
        </p:spPr>
        <p:txBody>
          <a:bodyPr/>
          <a:lstStyle>
            <a:lvl1pPr marL="0" indent="0" algn="l">
              <a:buNone/>
              <a:defRPr sz="1600" cap="none" spc="200" baseline="0">
                <a:solidFill>
                  <a:schemeClr val="accent6"/>
                </a:solidFill>
                <a:latin typeface="+mj-lt"/>
              </a:defRPr>
            </a:lvl1pPr>
          </a:lstStyle>
          <a:p>
            <a:pPr lvl="0"/>
            <a:r>
              <a:rPr lang="en-US" dirty="0"/>
              <a:t>Click to add title</a:t>
            </a:r>
          </a:p>
        </p:txBody>
      </p:sp>
      <p:sp>
        <p:nvSpPr>
          <p:cNvPr id="63" name="Text Placeholder 14">
            <a:extLst>
              <a:ext uri="{FF2B5EF4-FFF2-40B4-BE49-F238E27FC236}">
                <a16:creationId xmlns:a16="http://schemas.microsoft.com/office/drawing/2014/main" id="{C18EBA8F-5A95-4501-A602-A9889F0CE3A0}"/>
              </a:ext>
            </a:extLst>
          </p:cNvPr>
          <p:cNvSpPr>
            <a:spLocks noGrp="1"/>
          </p:cNvSpPr>
          <p:nvPr>
            <p:ph type="body" sz="quarter" idx="22" hasCustomPrompt="1"/>
          </p:nvPr>
        </p:nvSpPr>
        <p:spPr>
          <a:xfrm>
            <a:off x="4190069" y="5337618"/>
            <a:ext cx="3008630" cy="636682"/>
          </a:xfrm>
          <a:prstGeom prst="rect">
            <a:avLst/>
          </a:prstGeom>
        </p:spPr>
        <p:txBody>
          <a:bodyPr/>
          <a:lstStyle>
            <a:lvl1pPr marL="0" indent="0" algn="l">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67" name="Text Placeholder 14">
            <a:extLst>
              <a:ext uri="{FF2B5EF4-FFF2-40B4-BE49-F238E27FC236}">
                <a16:creationId xmlns:a16="http://schemas.microsoft.com/office/drawing/2014/main" id="{AF03D6DF-70BB-4EC0-B7BF-94BB780FDF01}"/>
              </a:ext>
            </a:extLst>
          </p:cNvPr>
          <p:cNvSpPr>
            <a:spLocks noGrp="1"/>
          </p:cNvSpPr>
          <p:nvPr>
            <p:ph type="body" sz="quarter" idx="25" hasCustomPrompt="1"/>
          </p:nvPr>
        </p:nvSpPr>
        <p:spPr>
          <a:xfrm>
            <a:off x="7913980" y="5047681"/>
            <a:ext cx="3008631" cy="348162"/>
          </a:xfrm>
          <a:prstGeom prst="rect">
            <a:avLst/>
          </a:prstGeom>
        </p:spPr>
        <p:txBody>
          <a:bodyPr/>
          <a:lstStyle>
            <a:lvl1pPr marL="0" indent="0" algn="l">
              <a:buNone/>
              <a:defRPr sz="1600" cap="none" spc="200" baseline="0">
                <a:solidFill>
                  <a:schemeClr val="accent6"/>
                </a:solidFill>
                <a:latin typeface="+mj-lt"/>
              </a:defRPr>
            </a:lvl1pPr>
          </a:lstStyle>
          <a:p>
            <a:pPr lvl="0"/>
            <a:r>
              <a:rPr lang="en-US" dirty="0"/>
              <a:t>Click to add title</a:t>
            </a:r>
          </a:p>
        </p:txBody>
      </p:sp>
      <p:sp>
        <p:nvSpPr>
          <p:cNvPr id="66" name="Text Placeholder 14">
            <a:extLst>
              <a:ext uri="{FF2B5EF4-FFF2-40B4-BE49-F238E27FC236}">
                <a16:creationId xmlns:a16="http://schemas.microsoft.com/office/drawing/2014/main" id="{A21FAF3A-556C-4A61-B1C4-E6FB98BE40B2}"/>
              </a:ext>
            </a:extLst>
          </p:cNvPr>
          <p:cNvSpPr>
            <a:spLocks noGrp="1"/>
          </p:cNvSpPr>
          <p:nvPr>
            <p:ph type="body" sz="quarter" idx="24" hasCustomPrompt="1"/>
          </p:nvPr>
        </p:nvSpPr>
        <p:spPr>
          <a:xfrm>
            <a:off x="7913980" y="5340990"/>
            <a:ext cx="3008630" cy="636682"/>
          </a:xfrm>
          <a:prstGeom prst="rect">
            <a:avLst/>
          </a:prstGeom>
        </p:spPr>
        <p:txBody>
          <a:bodyPr/>
          <a:lstStyle>
            <a:lvl1pPr marL="0" indent="0" algn="l">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22" name="Footer Placeholder 15">
            <a:extLst>
              <a:ext uri="{FF2B5EF4-FFF2-40B4-BE49-F238E27FC236}">
                <a16:creationId xmlns:a16="http://schemas.microsoft.com/office/drawing/2014/main" id="{54442D89-5EE7-4BC5-A35D-B0F93DD36269}"/>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23" name="Slide Number Placeholder 16">
            <a:extLst>
              <a:ext uri="{FF2B5EF4-FFF2-40B4-BE49-F238E27FC236}">
                <a16:creationId xmlns:a16="http://schemas.microsoft.com/office/drawing/2014/main" id="{DC13E404-DE29-4300-A8D5-25F34585A492}"/>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24" name="Date Placeholder 14">
            <a:extLst>
              <a:ext uri="{FF2B5EF4-FFF2-40B4-BE49-F238E27FC236}">
                <a16:creationId xmlns:a16="http://schemas.microsoft.com/office/drawing/2014/main" id="{1EAC24B5-8E72-46CA-9A6A-4A6D6EA2C064}"/>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
        <p:nvSpPr>
          <p:cNvPr id="5" name="Picture Placeholder 4">
            <a:extLst>
              <a:ext uri="{FF2B5EF4-FFF2-40B4-BE49-F238E27FC236}">
                <a16:creationId xmlns:a16="http://schemas.microsoft.com/office/drawing/2014/main" id="{C1F11D19-3D38-460E-A8AF-F6A30642EC0D}"/>
              </a:ext>
            </a:extLst>
          </p:cNvPr>
          <p:cNvSpPr>
            <a:spLocks noGrp="1"/>
          </p:cNvSpPr>
          <p:nvPr>
            <p:ph type="pic" sz="quarter" idx="26"/>
          </p:nvPr>
        </p:nvSpPr>
        <p:spPr>
          <a:xfrm>
            <a:off x="4190069" y="1818852"/>
            <a:ext cx="603504" cy="603504"/>
          </a:xfrm>
          <a:prstGeom prst="rect">
            <a:avLst/>
          </a:prstGeom>
        </p:spPr>
        <p:txBody>
          <a:bodyPr/>
          <a:lstStyle>
            <a:lvl1pPr marL="0" indent="0">
              <a:buNone/>
              <a:defRPr sz="1050">
                <a:solidFill>
                  <a:schemeClr val="bg1"/>
                </a:solidFill>
              </a:defRPr>
            </a:lvl1pPr>
          </a:lstStyle>
          <a:p>
            <a:r>
              <a:rPr lang="en-US"/>
              <a:t>Click icon to add picture</a:t>
            </a:r>
            <a:endParaRPr lang="en-US" dirty="0"/>
          </a:p>
        </p:txBody>
      </p:sp>
      <p:sp>
        <p:nvSpPr>
          <p:cNvPr id="21" name="Picture Placeholder 4">
            <a:extLst>
              <a:ext uri="{FF2B5EF4-FFF2-40B4-BE49-F238E27FC236}">
                <a16:creationId xmlns:a16="http://schemas.microsoft.com/office/drawing/2014/main" id="{F915DDB2-3A13-4240-8ECB-677499946C14}"/>
              </a:ext>
            </a:extLst>
          </p:cNvPr>
          <p:cNvSpPr>
            <a:spLocks noGrp="1"/>
          </p:cNvSpPr>
          <p:nvPr>
            <p:ph type="pic" sz="quarter" idx="27"/>
          </p:nvPr>
        </p:nvSpPr>
        <p:spPr>
          <a:xfrm>
            <a:off x="7913979" y="1818852"/>
            <a:ext cx="603504" cy="603504"/>
          </a:xfrm>
          <a:prstGeom prst="rect">
            <a:avLst/>
          </a:prstGeom>
        </p:spPr>
        <p:txBody>
          <a:bodyPr/>
          <a:lstStyle>
            <a:lvl1pPr marL="0" indent="0">
              <a:buNone/>
              <a:defRPr sz="1050">
                <a:solidFill>
                  <a:schemeClr val="bg1"/>
                </a:solidFill>
              </a:defRPr>
            </a:lvl1pPr>
          </a:lstStyle>
          <a:p>
            <a:r>
              <a:rPr lang="en-US"/>
              <a:t>Click icon to add picture</a:t>
            </a:r>
            <a:endParaRPr lang="en-US" dirty="0"/>
          </a:p>
        </p:txBody>
      </p:sp>
      <p:sp>
        <p:nvSpPr>
          <p:cNvPr id="25" name="Picture Placeholder 4">
            <a:extLst>
              <a:ext uri="{FF2B5EF4-FFF2-40B4-BE49-F238E27FC236}">
                <a16:creationId xmlns:a16="http://schemas.microsoft.com/office/drawing/2014/main" id="{E9059CA0-144F-4780-BA0D-005B827AAECE}"/>
              </a:ext>
            </a:extLst>
          </p:cNvPr>
          <p:cNvSpPr>
            <a:spLocks noGrp="1"/>
          </p:cNvSpPr>
          <p:nvPr>
            <p:ph type="pic" sz="quarter" idx="28"/>
          </p:nvPr>
        </p:nvSpPr>
        <p:spPr>
          <a:xfrm>
            <a:off x="4190069" y="4281832"/>
            <a:ext cx="603504" cy="603504"/>
          </a:xfrm>
          <a:prstGeom prst="rect">
            <a:avLst/>
          </a:prstGeom>
        </p:spPr>
        <p:txBody>
          <a:bodyPr/>
          <a:lstStyle>
            <a:lvl1pPr marL="0" indent="0">
              <a:buNone/>
              <a:defRPr sz="1050">
                <a:solidFill>
                  <a:schemeClr val="bg1"/>
                </a:solidFill>
              </a:defRPr>
            </a:lvl1pPr>
          </a:lstStyle>
          <a:p>
            <a:r>
              <a:rPr lang="en-US"/>
              <a:t>Click icon to add picture</a:t>
            </a:r>
            <a:endParaRPr lang="en-US" dirty="0"/>
          </a:p>
        </p:txBody>
      </p:sp>
      <p:sp>
        <p:nvSpPr>
          <p:cNvPr id="26" name="Picture Placeholder 4">
            <a:extLst>
              <a:ext uri="{FF2B5EF4-FFF2-40B4-BE49-F238E27FC236}">
                <a16:creationId xmlns:a16="http://schemas.microsoft.com/office/drawing/2014/main" id="{B770164C-988C-4217-B0E9-7D0DC17C8BC6}"/>
              </a:ext>
            </a:extLst>
          </p:cNvPr>
          <p:cNvSpPr>
            <a:spLocks noGrp="1"/>
          </p:cNvSpPr>
          <p:nvPr>
            <p:ph type="pic" sz="quarter" idx="29"/>
          </p:nvPr>
        </p:nvSpPr>
        <p:spPr>
          <a:xfrm>
            <a:off x="7908115" y="4294030"/>
            <a:ext cx="603504" cy="603504"/>
          </a:xfrm>
          <a:prstGeom prst="rect">
            <a:avLst/>
          </a:prstGeom>
        </p:spPr>
        <p:txBody>
          <a:bodyPr/>
          <a:lstStyle>
            <a:lvl1pPr marL="0" indent="0">
              <a:buNone/>
              <a:defRPr sz="1050">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36413241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roduct Benefits">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ED540A63-9BB9-478A-BE65-7A901018323F}"/>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3" name="Title 2">
            <a:extLst>
              <a:ext uri="{FF2B5EF4-FFF2-40B4-BE49-F238E27FC236}">
                <a16:creationId xmlns:a16="http://schemas.microsoft.com/office/drawing/2014/main" id="{767FB1D5-16C4-4AAC-9E31-560F596F8D5E}"/>
              </a:ext>
            </a:extLst>
          </p:cNvPr>
          <p:cNvSpPr>
            <a:spLocks noGrp="1"/>
          </p:cNvSpPr>
          <p:nvPr>
            <p:ph type="title" hasCustomPrompt="1"/>
          </p:nvPr>
        </p:nvSpPr>
        <p:spPr>
          <a:xfrm>
            <a:off x="3672555" y="1823626"/>
            <a:ext cx="4569572" cy="580029"/>
          </a:xfrm>
          <a:prstGeom prst="rect">
            <a:avLst/>
          </a:prstGeom>
        </p:spPr>
        <p:txBody>
          <a:bodyPr/>
          <a:lstStyle>
            <a:lvl1pPr>
              <a:defRPr sz="2800" cap="all" spc="400" baseline="0">
                <a:solidFill>
                  <a:schemeClr val="bg1"/>
                </a:solidFill>
              </a:defRPr>
            </a:lvl1pPr>
          </a:lstStyle>
          <a:p>
            <a:r>
              <a:rPr lang="en-US" dirty="0"/>
              <a:t>Click to add title</a:t>
            </a:r>
          </a:p>
        </p:txBody>
      </p:sp>
      <p:sp>
        <p:nvSpPr>
          <p:cNvPr id="27" name="Text Placeholder 14">
            <a:extLst>
              <a:ext uri="{FF2B5EF4-FFF2-40B4-BE49-F238E27FC236}">
                <a16:creationId xmlns:a16="http://schemas.microsoft.com/office/drawing/2014/main" id="{C269BEF2-E65B-4046-B8D1-1E5DC6D58296}"/>
              </a:ext>
            </a:extLst>
          </p:cNvPr>
          <p:cNvSpPr>
            <a:spLocks noGrp="1"/>
          </p:cNvSpPr>
          <p:nvPr>
            <p:ph type="body" sz="quarter" idx="22" hasCustomPrompt="1"/>
          </p:nvPr>
        </p:nvSpPr>
        <p:spPr>
          <a:xfrm>
            <a:off x="2956595" y="2807310"/>
            <a:ext cx="5824073" cy="1940149"/>
          </a:xfrm>
          <a:prstGeom prst="rect">
            <a:avLst/>
          </a:prstGeom>
        </p:spPr>
        <p:txBody>
          <a:bodyPr anchor="t"/>
          <a:lstStyle>
            <a:lvl1pPr marL="0" indent="0" algn="ctr">
              <a:lnSpc>
                <a:spcPct val="200000"/>
              </a:lnSpc>
              <a:spcBef>
                <a:spcPts val="0"/>
              </a:spcBef>
              <a:buNone/>
              <a:defRPr sz="1800" cap="none" spc="200" baseline="0">
                <a:solidFill>
                  <a:schemeClr val="bg1"/>
                </a:solidFill>
                <a:latin typeface="+mn-lt"/>
              </a:defRPr>
            </a:lvl1pPr>
          </a:lstStyle>
          <a:p>
            <a:pPr lvl="0"/>
            <a:r>
              <a:rPr lang="en-US" dirty="0"/>
              <a:t>Click to add title</a:t>
            </a:r>
          </a:p>
        </p:txBody>
      </p:sp>
      <p:sp>
        <p:nvSpPr>
          <p:cNvPr id="18" name="Footer Placeholder 15">
            <a:extLst>
              <a:ext uri="{FF2B5EF4-FFF2-40B4-BE49-F238E27FC236}">
                <a16:creationId xmlns:a16="http://schemas.microsoft.com/office/drawing/2014/main" id="{D89CE923-C669-4E0E-8161-BB328133EE8B}"/>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9" name="Slide Number Placeholder 16">
            <a:extLst>
              <a:ext uri="{FF2B5EF4-FFF2-40B4-BE49-F238E27FC236}">
                <a16:creationId xmlns:a16="http://schemas.microsoft.com/office/drawing/2014/main" id="{C820EE41-4997-4CD3-B951-56ECA884252E}"/>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20" name="Date Placeholder 14">
            <a:extLst>
              <a:ext uri="{FF2B5EF4-FFF2-40B4-BE49-F238E27FC236}">
                <a16:creationId xmlns:a16="http://schemas.microsoft.com/office/drawing/2014/main" id="{A2A3BC0C-B522-4DA2-BBC0-AC180D8B2C9A}"/>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23191379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ivider Slide">
    <p:spTree>
      <p:nvGrpSpPr>
        <p:cNvPr id="1" name=""/>
        <p:cNvGrpSpPr/>
        <p:nvPr/>
      </p:nvGrpSpPr>
      <p:grpSpPr>
        <a:xfrm>
          <a:off x="0" y="0"/>
          <a:ext cx="0" cy="0"/>
          <a:chOff x="0" y="0"/>
          <a:chExt cx="0" cy="0"/>
        </a:xfrm>
      </p:grpSpPr>
      <p:pic>
        <p:nvPicPr>
          <p:cNvPr id="9" name="Graphic 8">
            <a:extLst>
              <a:ext uri="{FF2B5EF4-FFF2-40B4-BE49-F238E27FC236}">
                <a16:creationId xmlns:a16="http://schemas.microsoft.com/office/drawing/2014/main" id="{5F31BC2D-187A-4ED3-8D67-C55187E532E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F947F2F5-8E72-425B-A8C2-2B3262F73021}"/>
              </a:ext>
            </a:extLst>
          </p:cNvPr>
          <p:cNvSpPr>
            <a:spLocks noGrp="1"/>
          </p:cNvSpPr>
          <p:nvPr>
            <p:ph type="title" hasCustomPrompt="1"/>
          </p:nvPr>
        </p:nvSpPr>
        <p:spPr>
          <a:xfrm>
            <a:off x="5425440" y="2741026"/>
            <a:ext cx="5002478" cy="2357066"/>
          </a:xfrm>
          <a:prstGeom prst="rect">
            <a:avLst/>
          </a:prstGeom>
        </p:spPr>
        <p:txBody>
          <a:bodyPr/>
          <a:lstStyle>
            <a:lvl1pPr algn="ctr">
              <a:defRPr sz="4800" cap="all" spc="400" baseline="0">
                <a:solidFill>
                  <a:schemeClr val="accent6"/>
                </a:solidFill>
              </a:defRPr>
            </a:lvl1pPr>
          </a:lstStyle>
          <a:p>
            <a:r>
              <a:rPr lang="en-US" dirty="0"/>
              <a:t>Click to add title</a:t>
            </a:r>
          </a:p>
        </p:txBody>
      </p:sp>
    </p:spTree>
    <p:extLst>
      <p:ext uri="{BB962C8B-B14F-4D97-AF65-F5344CB8AC3E}">
        <p14:creationId xmlns:p14="http://schemas.microsoft.com/office/powerpoint/2010/main" val="42505472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usiness Model">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5490FC0B-50EB-42D6-A2A5-E02EE642E2E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16" name="Title 15">
            <a:extLst>
              <a:ext uri="{FF2B5EF4-FFF2-40B4-BE49-F238E27FC236}">
                <a16:creationId xmlns:a16="http://schemas.microsoft.com/office/drawing/2014/main" id="{04AFCE56-D794-4638-A3EC-63DCFB4B6F0D}"/>
              </a:ext>
            </a:extLst>
          </p:cNvPr>
          <p:cNvSpPr>
            <a:spLocks noGrp="1"/>
          </p:cNvSpPr>
          <p:nvPr>
            <p:ph type="title" hasCustomPrompt="1"/>
          </p:nvPr>
        </p:nvSpPr>
        <p:spPr>
          <a:xfrm>
            <a:off x="965511" y="760406"/>
            <a:ext cx="5424988" cy="579245"/>
          </a:xfrm>
          <a:prstGeom prst="rect">
            <a:avLst/>
          </a:prstGeom>
        </p:spPr>
        <p:txBody>
          <a:bodyPr/>
          <a:lstStyle>
            <a:lvl1pPr>
              <a:defRPr sz="2800" cap="all" spc="400" baseline="0">
                <a:solidFill>
                  <a:schemeClr val="bg1"/>
                </a:solidFill>
              </a:defRPr>
            </a:lvl1pPr>
          </a:lstStyle>
          <a:p>
            <a:r>
              <a:rPr lang="en-US" dirty="0"/>
              <a:t>Click to add title</a:t>
            </a:r>
          </a:p>
        </p:txBody>
      </p:sp>
      <p:sp>
        <p:nvSpPr>
          <p:cNvPr id="10" name="Text Placeholder 14">
            <a:extLst>
              <a:ext uri="{FF2B5EF4-FFF2-40B4-BE49-F238E27FC236}">
                <a16:creationId xmlns:a16="http://schemas.microsoft.com/office/drawing/2014/main" id="{318D6597-136D-4434-B628-D387BBEEC3C5}"/>
              </a:ext>
            </a:extLst>
          </p:cNvPr>
          <p:cNvSpPr>
            <a:spLocks noGrp="1"/>
          </p:cNvSpPr>
          <p:nvPr>
            <p:ph type="body" sz="quarter" idx="12" hasCustomPrompt="1"/>
          </p:nvPr>
        </p:nvSpPr>
        <p:spPr>
          <a:xfrm>
            <a:off x="965511" y="3417877"/>
            <a:ext cx="2806280"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11" name="Text Placeholder 14">
            <a:extLst>
              <a:ext uri="{FF2B5EF4-FFF2-40B4-BE49-F238E27FC236}">
                <a16:creationId xmlns:a16="http://schemas.microsoft.com/office/drawing/2014/main" id="{0691DF94-6587-4325-9C04-970034F1A85C}"/>
              </a:ext>
            </a:extLst>
          </p:cNvPr>
          <p:cNvSpPr>
            <a:spLocks noGrp="1"/>
          </p:cNvSpPr>
          <p:nvPr>
            <p:ph type="body" sz="quarter" idx="13" hasCustomPrompt="1"/>
          </p:nvPr>
        </p:nvSpPr>
        <p:spPr>
          <a:xfrm>
            <a:off x="965511" y="3766050"/>
            <a:ext cx="2806280" cy="1148945"/>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12" name="Text Placeholder 14">
            <a:extLst>
              <a:ext uri="{FF2B5EF4-FFF2-40B4-BE49-F238E27FC236}">
                <a16:creationId xmlns:a16="http://schemas.microsoft.com/office/drawing/2014/main" id="{A3CE4E75-7868-44AD-9AF2-753E07BE78A3}"/>
              </a:ext>
            </a:extLst>
          </p:cNvPr>
          <p:cNvSpPr>
            <a:spLocks noGrp="1"/>
          </p:cNvSpPr>
          <p:nvPr>
            <p:ph type="body" sz="quarter" idx="14" hasCustomPrompt="1"/>
          </p:nvPr>
        </p:nvSpPr>
        <p:spPr>
          <a:xfrm>
            <a:off x="4514520" y="3400925"/>
            <a:ext cx="2806280"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13" name="Text Placeholder 14">
            <a:extLst>
              <a:ext uri="{FF2B5EF4-FFF2-40B4-BE49-F238E27FC236}">
                <a16:creationId xmlns:a16="http://schemas.microsoft.com/office/drawing/2014/main" id="{8A9FE9C2-0801-4D41-A54B-E00BC7AB7C16}"/>
              </a:ext>
            </a:extLst>
          </p:cNvPr>
          <p:cNvSpPr>
            <a:spLocks noGrp="1"/>
          </p:cNvSpPr>
          <p:nvPr>
            <p:ph type="body" sz="quarter" idx="15" hasCustomPrompt="1"/>
          </p:nvPr>
        </p:nvSpPr>
        <p:spPr>
          <a:xfrm>
            <a:off x="4514520" y="3749098"/>
            <a:ext cx="2806280" cy="1148945"/>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14" name="Text Placeholder 14">
            <a:extLst>
              <a:ext uri="{FF2B5EF4-FFF2-40B4-BE49-F238E27FC236}">
                <a16:creationId xmlns:a16="http://schemas.microsoft.com/office/drawing/2014/main" id="{632FBCC2-2CDB-448A-AA61-8D99495226AF}"/>
              </a:ext>
            </a:extLst>
          </p:cNvPr>
          <p:cNvSpPr>
            <a:spLocks noGrp="1"/>
          </p:cNvSpPr>
          <p:nvPr>
            <p:ph type="body" sz="quarter" idx="16" hasCustomPrompt="1"/>
          </p:nvPr>
        </p:nvSpPr>
        <p:spPr>
          <a:xfrm>
            <a:off x="8063529" y="3400925"/>
            <a:ext cx="2692240"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15" name="Text Placeholder 14">
            <a:extLst>
              <a:ext uri="{FF2B5EF4-FFF2-40B4-BE49-F238E27FC236}">
                <a16:creationId xmlns:a16="http://schemas.microsoft.com/office/drawing/2014/main" id="{7F6A4D9D-1690-4C0A-9F62-1FE93C0145FC}"/>
              </a:ext>
            </a:extLst>
          </p:cNvPr>
          <p:cNvSpPr>
            <a:spLocks noGrp="1"/>
          </p:cNvSpPr>
          <p:nvPr>
            <p:ph type="body" sz="quarter" idx="17" hasCustomPrompt="1"/>
          </p:nvPr>
        </p:nvSpPr>
        <p:spPr>
          <a:xfrm>
            <a:off x="8063529" y="3749098"/>
            <a:ext cx="2692240" cy="1148945"/>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20" name="Footer Placeholder 15">
            <a:extLst>
              <a:ext uri="{FF2B5EF4-FFF2-40B4-BE49-F238E27FC236}">
                <a16:creationId xmlns:a16="http://schemas.microsoft.com/office/drawing/2014/main" id="{48863DDD-C3CC-439D-B738-34F6E8960AFF}"/>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21" name="Slide Number Placeholder 16">
            <a:extLst>
              <a:ext uri="{FF2B5EF4-FFF2-40B4-BE49-F238E27FC236}">
                <a16:creationId xmlns:a16="http://schemas.microsoft.com/office/drawing/2014/main" id="{A4788388-29C8-4E9F-BF82-A1648088A8B0}"/>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22" name="Date Placeholder 14">
            <a:extLst>
              <a:ext uri="{FF2B5EF4-FFF2-40B4-BE49-F238E27FC236}">
                <a16:creationId xmlns:a16="http://schemas.microsoft.com/office/drawing/2014/main" id="{5E6E1CB5-0E5F-4B44-8044-4010565FCF6D}"/>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23852851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arket Opportunity Overview">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4E96CB8F-A88F-40C3-A65B-8C33A16A0C2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31086E70-8E77-436D-93CE-4BCD3EC94BEA}"/>
              </a:ext>
            </a:extLst>
          </p:cNvPr>
          <p:cNvSpPr>
            <a:spLocks noGrp="1"/>
          </p:cNvSpPr>
          <p:nvPr>
            <p:ph type="title" hasCustomPrompt="1"/>
          </p:nvPr>
        </p:nvSpPr>
        <p:spPr>
          <a:xfrm>
            <a:off x="5029799" y="1380501"/>
            <a:ext cx="5097428" cy="991689"/>
          </a:xfrm>
          <a:prstGeom prst="rect">
            <a:avLst/>
          </a:prstGeom>
        </p:spPr>
        <p:txBody>
          <a:bodyPr/>
          <a:lstStyle>
            <a:lvl1pPr algn="ctr">
              <a:defRPr sz="2800" cap="all" spc="400" baseline="0">
                <a:solidFill>
                  <a:schemeClr val="bg1"/>
                </a:solidFill>
              </a:defRPr>
            </a:lvl1pPr>
          </a:lstStyle>
          <a:p>
            <a:r>
              <a:rPr lang="en-US" dirty="0"/>
              <a:t>Click to add title</a:t>
            </a:r>
          </a:p>
        </p:txBody>
      </p:sp>
      <p:sp>
        <p:nvSpPr>
          <p:cNvPr id="10" name="Text Placeholder 10">
            <a:extLst>
              <a:ext uri="{FF2B5EF4-FFF2-40B4-BE49-F238E27FC236}">
                <a16:creationId xmlns:a16="http://schemas.microsoft.com/office/drawing/2014/main" id="{C95B0D27-123C-4F09-AEDC-7874964B77BC}"/>
              </a:ext>
            </a:extLst>
          </p:cNvPr>
          <p:cNvSpPr>
            <a:spLocks noGrp="1"/>
          </p:cNvSpPr>
          <p:nvPr>
            <p:ph type="body" sz="quarter" idx="14" hasCustomPrompt="1"/>
          </p:nvPr>
        </p:nvSpPr>
        <p:spPr>
          <a:xfrm>
            <a:off x="692337" y="3400981"/>
            <a:ext cx="2693128" cy="991689"/>
          </a:xfrm>
          <a:prstGeom prst="rect">
            <a:avLst/>
          </a:prstGeom>
        </p:spPr>
        <p:txBody>
          <a:bodyPr anchor="b"/>
          <a:lstStyle>
            <a:lvl1pPr marL="0" indent="0" algn="l">
              <a:buNone/>
              <a:defRPr sz="5400" kern="0" cap="all" spc="400" baseline="0">
                <a:solidFill>
                  <a:schemeClr val="accent6"/>
                </a:solidFill>
                <a:latin typeface="+mj-lt"/>
              </a:defRPr>
            </a:lvl1pPr>
          </a:lstStyle>
          <a:p>
            <a:pPr lvl="0"/>
            <a:r>
              <a:rPr lang="en-US" dirty="0"/>
              <a:t>Add title</a:t>
            </a:r>
          </a:p>
        </p:txBody>
      </p:sp>
      <p:sp>
        <p:nvSpPr>
          <p:cNvPr id="13" name="Text Placeholder 14">
            <a:extLst>
              <a:ext uri="{FF2B5EF4-FFF2-40B4-BE49-F238E27FC236}">
                <a16:creationId xmlns:a16="http://schemas.microsoft.com/office/drawing/2014/main" id="{F3772143-8573-4FED-977E-651FC59C168F}"/>
              </a:ext>
            </a:extLst>
          </p:cNvPr>
          <p:cNvSpPr>
            <a:spLocks noGrp="1"/>
          </p:cNvSpPr>
          <p:nvPr>
            <p:ph type="body" sz="quarter" idx="20" hasCustomPrompt="1"/>
          </p:nvPr>
        </p:nvSpPr>
        <p:spPr>
          <a:xfrm>
            <a:off x="692336" y="4670980"/>
            <a:ext cx="2693129" cy="1151633"/>
          </a:xfrm>
          <a:prstGeom prst="rect">
            <a:avLst/>
          </a:prstGeom>
        </p:spPr>
        <p:txBody>
          <a:bodyPr anchor="t"/>
          <a:lstStyle>
            <a:lvl1pPr marL="0" indent="0" algn="l">
              <a:lnSpc>
                <a:spcPct val="150000"/>
              </a:lnSpc>
              <a:spcBef>
                <a:spcPts val="0"/>
              </a:spcBef>
              <a:buClr>
                <a:schemeClr val="accent6"/>
              </a:buClr>
              <a:buFont typeface="Courier New" panose="02070309020205020404" pitchFamily="49" charset="0"/>
              <a:buNone/>
              <a:defRPr sz="1400" cap="none" spc="0" baseline="0">
                <a:solidFill>
                  <a:schemeClr val="bg1"/>
                </a:solidFill>
                <a:latin typeface="+mn-lt"/>
              </a:defRPr>
            </a:lvl1pPr>
          </a:lstStyle>
          <a:p>
            <a:pPr lvl="0"/>
            <a:r>
              <a:rPr lang="en-US" dirty="0"/>
              <a:t>Add text here</a:t>
            </a:r>
          </a:p>
        </p:txBody>
      </p:sp>
      <p:sp>
        <p:nvSpPr>
          <p:cNvPr id="25" name="Text Placeholder 10">
            <a:extLst>
              <a:ext uri="{FF2B5EF4-FFF2-40B4-BE49-F238E27FC236}">
                <a16:creationId xmlns:a16="http://schemas.microsoft.com/office/drawing/2014/main" id="{4FD80858-A8CA-496F-8CC0-5ACDBE65112A}"/>
              </a:ext>
            </a:extLst>
          </p:cNvPr>
          <p:cNvSpPr>
            <a:spLocks noGrp="1"/>
          </p:cNvSpPr>
          <p:nvPr>
            <p:ph type="body" sz="quarter" idx="24" hasCustomPrompt="1"/>
          </p:nvPr>
        </p:nvSpPr>
        <p:spPr>
          <a:xfrm>
            <a:off x="3587933" y="3400981"/>
            <a:ext cx="2693128" cy="991689"/>
          </a:xfrm>
          <a:prstGeom prst="rect">
            <a:avLst/>
          </a:prstGeom>
        </p:spPr>
        <p:txBody>
          <a:bodyPr anchor="b"/>
          <a:lstStyle>
            <a:lvl1pPr marL="0" indent="0" algn="l">
              <a:buNone/>
              <a:defRPr sz="5400" kern="0" cap="all" spc="400" baseline="0">
                <a:solidFill>
                  <a:schemeClr val="accent6"/>
                </a:solidFill>
                <a:latin typeface="+mj-lt"/>
              </a:defRPr>
            </a:lvl1pPr>
          </a:lstStyle>
          <a:p>
            <a:pPr lvl="0"/>
            <a:r>
              <a:rPr lang="en-US" dirty="0"/>
              <a:t>Add title</a:t>
            </a:r>
          </a:p>
        </p:txBody>
      </p:sp>
      <p:sp>
        <p:nvSpPr>
          <p:cNvPr id="33" name="Text Placeholder 14">
            <a:extLst>
              <a:ext uri="{FF2B5EF4-FFF2-40B4-BE49-F238E27FC236}">
                <a16:creationId xmlns:a16="http://schemas.microsoft.com/office/drawing/2014/main" id="{2B840B1F-9319-4653-84C5-FF1FDC5E9D9A}"/>
              </a:ext>
            </a:extLst>
          </p:cNvPr>
          <p:cNvSpPr>
            <a:spLocks noGrp="1"/>
          </p:cNvSpPr>
          <p:nvPr>
            <p:ph type="body" sz="quarter" idx="21" hasCustomPrompt="1"/>
          </p:nvPr>
        </p:nvSpPr>
        <p:spPr>
          <a:xfrm>
            <a:off x="3587931" y="4670980"/>
            <a:ext cx="2693129" cy="1151633"/>
          </a:xfrm>
          <a:prstGeom prst="rect">
            <a:avLst/>
          </a:prstGeom>
        </p:spPr>
        <p:txBody>
          <a:bodyPr anchor="t"/>
          <a:lstStyle>
            <a:lvl1pPr marL="0" indent="0" algn="l">
              <a:lnSpc>
                <a:spcPct val="150000"/>
              </a:lnSpc>
              <a:spcBef>
                <a:spcPts val="0"/>
              </a:spcBef>
              <a:buClr>
                <a:schemeClr val="accent6"/>
              </a:buClr>
              <a:buFont typeface="Courier New" panose="02070309020205020404" pitchFamily="49" charset="0"/>
              <a:buNone/>
              <a:defRPr sz="1400" cap="none" spc="0" baseline="0">
                <a:solidFill>
                  <a:schemeClr val="bg1"/>
                </a:solidFill>
                <a:latin typeface="+mn-lt"/>
              </a:defRPr>
            </a:lvl1pPr>
          </a:lstStyle>
          <a:p>
            <a:pPr lvl="0"/>
            <a:r>
              <a:rPr lang="en-US" dirty="0"/>
              <a:t>Add text here</a:t>
            </a:r>
          </a:p>
        </p:txBody>
      </p:sp>
      <p:sp>
        <p:nvSpPr>
          <p:cNvPr id="27" name="Text Placeholder 10">
            <a:extLst>
              <a:ext uri="{FF2B5EF4-FFF2-40B4-BE49-F238E27FC236}">
                <a16:creationId xmlns:a16="http://schemas.microsoft.com/office/drawing/2014/main" id="{0882E4D8-D2AA-4EA0-BBCE-50334E8D160C}"/>
              </a:ext>
            </a:extLst>
          </p:cNvPr>
          <p:cNvSpPr>
            <a:spLocks noGrp="1"/>
          </p:cNvSpPr>
          <p:nvPr>
            <p:ph type="body" sz="quarter" idx="25" hasCustomPrompt="1"/>
          </p:nvPr>
        </p:nvSpPr>
        <p:spPr>
          <a:xfrm>
            <a:off x="6483530" y="3400981"/>
            <a:ext cx="2693128" cy="991689"/>
          </a:xfrm>
          <a:prstGeom prst="rect">
            <a:avLst/>
          </a:prstGeom>
        </p:spPr>
        <p:txBody>
          <a:bodyPr anchor="b"/>
          <a:lstStyle>
            <a:lvl1pPr marL="0" indent="0" algn="l">
              <a:buNone/>
              <a:defRPr sz="5400" kern="0" cap="all" spc="400" baseline="0">
                <a:solidFill>
                  <a:schemeClr val="accent6"/>
                </a:solidFill>
                <a:latin typeface="+mj-lt"/>
              </a:defRPr>
            </a:lvl1pPr>
          </a:lstStyle>
          <a:p>
            <a:pPr lvl="0"/>
            <a:r>
              <a:rPr lang="en-US" dirty="0"/>
              <a:t>Add title</a:t>
            </a:r>
          </a:p>
        </p:txBody>
      </p:sp>
      <p:sp>
        <p:nvSpPr>
          <p:cNvPr id="36" name="Text Placeholder 14">
            <a:extLst>
              <a:ext uri="{FF2B5EF4-FFF2-40B4-BE49-F238E27FC236}">
                <a16:creationId xmlns:a16="http://schemas.microsoft.com/office/drawing/2014/main" id="{97EFBCD4-F812-493F-895A-3449020A0651}"/>
              </a:ext>
            </a:extLst>
          </p:cNvPr>
          <p:cNvSpPr>
            <a:spLocks noGrp="1"/>
          </p:cNvSpPr>
          <p:nvPr>
            <p:ph type="body" sz="quarter" idx="23" hasCustomPrompt="1"/>
          </p:nvPr>
        </p:nvSpPr>
        <p:spPr>
          <a:xfrm>
            <a:off x="6483528" y="4670980"/>
            <a:ext cx="2693129" cy="1151633"/>
          </a:xfrm>
          <a:prstGeom prst="rect">
            <a:avLst/>
          </a:prstGeom>
        </p:spPr>
        <p:txBody>
          <a:bodyPr anchor="t"/>
          <a:lstStyle>
            <a:lvl1pPr marL="0" indent="0" algn="l">
              <a:lnSpc>
                <a:spcPct val="150000"/>
              </a:lnSpc>
              <a:spcBef>
                <a:spcPts val="0"/>
              </a:spcBef>
              <a:buClr>
                <a:schemeClr val="accent6"/>
              </a:buClr>
              <a:buFont typeface="Courier New" panose="02070309020205020404" pitchFamily="49" charset="0"/>
              <a:buNone/>
              <a:defRPr sz="1400" cap="none" spc="0" baseline="0">
                <a:solidFill>
                  <a:schemeClr val="bg1"/>
                </a:solidFill>
                <a:latin typeface="+mn-lt"/>
              </a:defRPr>
            </a:lvl1pPr>
          </a:lstStyle>
          <a:p>
            <a:pPr lvl="0"/>
            <a:r>
              <a:rPr lang="en-US" dirty="0"/>
              <a:t>Add text here</a:t>
            </a:r>
          </a:p>
        </p:txBody>
      </p:sp>
      <p:sp>
        <p:nvSpPr>
          <p:cNvPr id="20" name="Footer Placeholder 15">
            <a:extLst>
              <a:ext uri="{FF2B5EF4-FFF2-40B4-BE49-F238E27FC236}">
                <a16:creationId xmlns:a16="http://schemas.microsoft.com/office/drawing/2014/main" id="{698D43C2-06AB-4549-BCD0-CBDCA0653292}"/>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dirty="0"/>
              <a:t>PRESENTATION TITLE</a:t>
            </a:r>
          </a:p>
        </p:txBody>
      </p:sp>
      <p:sp>
        <p:nvSpPr>
          <p:cNvPr id="21" name="Slide Number Placeholder 16">
            <a:extLst>
              <a:ext uri="{FF2B5EF4-FFF2-40B4-BE49-F238E27FC236}">
                <a16:creationId xmlns:a16="http://schemas.microsoft.com/office/drawing/2014/main" id="{7B2AB1D3-DFF0-43A8-BDE0-52FB314E03A1}"/>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dirty="0"/>
          </a:p>
        </p:txBody>
      </p:sp>
      <p:sp>
        <p:nvSpPr>
          <p:cNvPr id="22" name="Date Placeholder 14">
            <a:extLst>
              <a:ext uri="{FF2B5EF4-FFF2-40B4-BE49-F238E27FC236}">
                <a16:creationId xmlns:a16="http://schemas.microsoft.com/office/drawing/2014/main" id="{28A81ABF-135E-483F-9992-6F79C2F559E9}"/>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dirty="0"/>
              <a:t>May 21, 20XX</a:t>
            </a:r>
          </a:p>
        </p:txBody>
      </p:sp>
    </p:spTree>
    <p:extLst>
      <p:ext uri="{BB962C8B-B14F-4D97-AF65-F5344CB8AC3E}">
        <p14:creationId xmlns:p14="http://schemas.microsoft.com/office/powerpoint/2010/main" val="30787619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3" name="Footer Placeholder 15">
            <a:extLst>
              <a:ext uri="{FF2B5EF4-FFF2-40B4-BE49-F238E27FC236}">
                <a16:creationId xmlns:a16="http://schemas.microsoft.com/office/drawing/2014/main" id="{710F293A-37AC-4A72-A56D-2A65F8EA2CEE}"/>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4" name="Slide Number Placeholder 16">
            <a:extLst>
              <a:ext uri="{FF2B5EF4-FFF2-40B4-BE49-F238E27FC236}">
                <a16:creationId xmlns:a16="http://schemas.microsoft.com/office/drawing/2014/main" id="{EE0BB053-ED5B-47E1-ABB2-815094654C14}"/>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5" name="Date Placeholder 14">
            <a:extLst>
              <a:ext uri="{FF2B5EF4-FFF2-40B4-BE49-F238E27FC236}">
                <a16:creationId xmlns:a16="http://schemas.microsoft.com/office/drawing/2014/main" id="{790B7F12-A295-4495-AE4A-7640863C8828}"/>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13223571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hyperlink" Target="https://www.linkedin.com/pulse/10-sureshot-ways-spot-resume-frauds-fake-cv-claims-yogi-kumar-i-hr-i/" TargetMode="External"/></Relationships>
</file>

<file path=ppt/slides/_rels/slide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4.xml"/><Relationship Id="rId5" Type="http://schemas.openxmlformats.org/officeDocument/2006/relationships/image" Target="../media/image33.png"/><Relationship Id="rId4" Type="http://schemas.openxmlformats.org/officeDocument/2006/relationships/image" Target="../media/image32.png"/></Relationships>
</file>

<file path=ppt/slides/_rels/slide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01C44412-AA84-403C-A202-EAB7F3C81B03}"/>
              </a:ext>
            </a:extLst>
          </p:cNvPr>
          <p:cNvSpPr>
            <a:spLocks noGrp="1"/>
          </p:cNvSpPr>
          <p:nvPr>
            <p:ph type="title"/>
          </p:nvPr>
        </p:nvSpPr>
        <p:spPr>
          <a:xfrm>
            <a:off x="825674" y="1327759"/>
            <a:ext cx="5537766" cy="1929505"/>
          </a:xfrm>
        </p:spPr>
        <p:txBody>
          <a:bodyPr/>
          <a:lstStyle/>
          <a:p>
            <a:r>
              <a:rPr lang="en-US" dirty="0"/>
              <a:t>Innov8 2.0 </a:t>
            </a:r>
            <a:br>
              <a:rPr lang="en-US" dirty="0"/>
            </a:br>
            <a:r>
              <a:rPr lang="en-US" i="1" dirty="0"/>
              <a:t>Project satya</a:t>
            </a:r>
          </a:p>
        </p:txBody>
      </p:sp>
      <p:sp>
        <p:nvSpPr>
          <p:cNvPr id="13" name="Text Placeholder 12">
            <a:extLst>
              <a:ext uri="{FF2B5EF4-FFF2-40B4-BE49-F238E27FC236}">
                <a16:creationId xmlns:a16="http://schemas.microsoft.com/office/drawing/2014/main" id="{88D1462E-973D-4427-A664-EF751DF59796}"/>
              </a:ext>
            </a:extLst>
          </p:cNvPr>
          <p:cNvSpPr>
            <a:spLocks noGrp="1"/>
          </p:cNvSpPr>
          <p:nvPr>
            <p:ph type="body" sz="quarter" idx="12"/>
          </p:nvPr>
        </p:nvSpPr>
        <p:spPr>
          <a:xfrm>
            <a:off x="825674" y="3396412"/>
            <a:ext cx="4989628" cy="1593033"/>
          </a:xfrm>
        </p:spPr>
        <p:txBody>
          <a:bodyPr>
            <a:normAutofit/>
          </a:bodyPr>
          <a:lstStyle/>
          <a:p>
            <a:r>
              <a:rPr lang="en-US" dirty="0"/>
              <a:t>Omkar Bhandare</a:t>
            </a:r>
          </a:p>
          <a:p>
            <a:r>
              <a:rPr lang="en-US" dirty="0"/>
              <a:t>​​Rishit Garg</a:t>
            </a:r>
          </a:p>
          <a:p>
            <a:r>
              <a:rPr lang="en-US" dirty="0"/>
              <a:t>Parth Patil</a:t>
            </a:r>
          </a:p>
          <a:p>
            <a:r>
              <a:rPr lang="en-US" dirty="0"/>
              <a:t>Nived Shah</a:t>
            </a:r>
          </a:p>
        </p:txBody>
      </p:sp>
    </p:spTree>
    <p:extLst>
      <p:ext uri="{BB962C8B-B14F-4D97-AF65-F5344CB8AC3E}">
        <p14:creationId xmlns:p14="http://schemas.microsoft.com/office/powerpoint/2010/main" val="40414330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F92EC24E-3E0A-471B-9A70-B29306D2DABB}"/>
              </a:ext>
            </a:extLst>
          </p:cNvPr>
          <p:cNvSpPr>
            <a:spLocks noGrp="1"/>
          </p:cNvSpPr>
          <p:nvPr>
            <p:ph type="title"/>
          </p:nvPr>
        </p:nvSpPr>
        <p:spPr>
          <a:xfrm>
            <a:off x="2956595" y="1823626"/>
            <a:ext cx="6001030" cy="580029"/>
          </a:xfrm>
        </p:spPr>
        <p:txBody>
          <a:bodyPr/>
          <a:lstStyle/>
          <a:p>
            <a:r>
              <a:rPr lang="en-US" dirty="0"/>
              <a:t>HR DASHBOARD - INSIGHTS</a:t>
            </a:r>
          </a:p>
        </p:txBody>
      </p:sp>
      <p:sp>
        <p:nvSpPr>
          <p:cNvPr id="39" name="Text Placeholder 38">
            <a:extLst>
              <a:ext uri="{FF2B5EF4-FFF2-40B4-BE49-F238E27FC236}">
                <a16:creationId xmlns:a16="http://schemas.microsoft.com/office/drawing/2014/main" id="{2B0040E8-BBFE-4B5E-9ADF-88F6C234CBAB}"/>
              </a:ext>
            </a:extLst>
          </p:cNvPr>
          <p:cNvSpPr>
            <a:spLocks noGrp="1"/>
          </p:cNvSpPr>
          <p:nvPr>
            <p:ph type="body" sz="quarter" idx="22"/>
          </p:nvPr>
        </p:nvSpPr>
        <p:spPr>
          <a:xfrm>
            <a:off x="2160780" y="2807310"/>
            <a:ext cx="7577289" cy="2770499"/>
          </a:xfrm>
        </p:spPr>
        <p:txBody>
          <a:bodyPr/>
          <a:lstStyle/>
          <a:p>
            <a:r>
              <a:rPr lang="en-ZA" dirty="0"/>
              <a:t>An interactive dashboard for HRs to</a:t>
            </a:r>
          </a:p>
          <a:p>
            <a:pPr marL="342900" indent="-342900" algn="l">
              <a:buAutoNum type="arabicParenR"/>
            </a:pPr>
            <a:r>
              <a:rPr lang="en-ZA" dirty="0"/>
              <a:t>View Resume Scores of candidates at a glance</a:t>
            </a:r>
          </a:p>
          <a:p>
            <a:pPr marL="342900" indent="-342900" algn="l">
              <a:buAutoNum type="arabicParenR"/>
            </a:pPr>
            <a:r>
              <a:rPr lang="en-ZA" dirty="0"/>
              <a:t>Compare candidates with each other</a:t>
            </a:r>
          </a:p>
          <a:p>
            <a:pPr marL="342900" indent="-342900" algn="l">
              <a:buAutoNum type="arabicParenR"/>
            </a:pPr>
            <a:r>
              <a:rPr lang="en-ZA" dirty="0"/>
              <a:t>Define Job Application domains​</a:t>
            </a:r>
            <a:endParaRPr lang="en-US" dirty="0"/>
          </a:p>
          <a:p>
            <a:endParaRPr lang="en-ZA" dirty="0"/>
          </a:p>
        </p:txBody>
      </p:sp>
      <p:sp>
        <p:nvSpPr>
          <p:cNvPr id="4" name="Slide Number Placeholder 3">
            <a:extLst>
              <a:ext uri="{FF2B5EF4-FFF2-40B4-BE49-F238E27FC236}">
                <a16:creationId xmlns:a16="http://schemas.microsoft.com/office/drawing/2014/main" id="{EBF20B7A-39DA-4D7C-96BB-B2A9565A4D72}"/>
              </a:ext>
            </a:extLst>
          </p:cNvPr>
          <p:cNvSpPr>
            <a:spLocks noGrp="1"/>
          </p:cNvSpPr>
          <p:nvPr>
            <p:ph type="sldNum" sz="quarter" idx="4"/>
          </p:nvPr>
        </p:nvSpPr>
        <p:spPr>
          <a:xfrm>
            <a:off x="11519019" y="3164804"/>
            <a:ext cx="545911" cy="580029"/>
          </a:xfrm>
        </p:spPr>
        <p:txBody>
          <a:bodyPr/>
          <a:lstStyle/>
          <a:p>
            <a:fld id="{8D1FC6F8-0BCD-47E9-9C64-690771D9C143}" type="slidenum">
              <a:rPr lang="en-US" smtClean="0"/>
              <a:pPr/>
              <a:t>10</a:t>
            </a:fld>
            <a:endParaRPr lang="en-US" dirty="0"/>
          </a:p>
        </p:txBody>
      </p:sp>
    </p:spTree>
    <p:extLst>
      <p:ext uri="{BB962C8B-B14F-4D97-AF65-F5344CB8AC3E}">
        <p14:creationId xmlns:p14="http://schemas.microsoft.com/office/powerpoint/2010/main" val="20119198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EEEFBA2-D2C5-483D-A977-8998D1677BEF}"/>
              </a:ext>
            </a:extLst>
          </p:cNvPr>
          <p:cNvSpPr>
            <a:spLocks noGrp="1"/>
          </p:cNvSpPr>
          <p:nvPr>
            <p:ph type="title"/>
          </p:nvPr>
        </p:nvSpPr>
        <p:spPr/>
        <p:txBody>
          <a:bodyPr/>
          <a:lstStyle/>
          <a:p>
            <a:r>
              <a:rPr lang="en-US" dirty="0"/>
              <a:t>TECHNICAL Overview</a:t>
            </a:r>
          </a:p>
        </p:txBody>
      </p:sp>
    </p:spTree>
    <p:extLst>
      <p:ext uri="{BB962C8B-B14F-4D97-AF65-F5344CB8AC3E}">
        <p14:creationId xmlns:p14="http://schemas.microsoft.com/office/powerpoint/2010/main" val="37164961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4D159573-30B1-FD7F-3435-9A073D7718EB}"/>
              </a:ext>
            </a:extLst>
          </p:cNvPr>
          <p:cNvPicPr>
            <a:picLocks noChangeAspect="1"/>
          </p:cNvPicPr>
          <p:nvPr/>
        </p:nvPicPr>
        <p:blipFill>
          <a:blip r:embed="rId2"/>
          <a:stretch>
            <a:fillRect/>
          </a:stretch>
        </p:blipFill>
        <p:spPr>
          <a:xfrm>
            <a:off x="131698" y="103995"/>
            <a:ext cx="7133806" cy="6650009"/>
          </a:xfrm>
          <a:prstGeom prst="rect">
            <a:avLst/>
          </a:prstGeom>
        </p:spPr>
      </p:pic>
      <p:sp>
        <p:nvSpPr>
          <p:cNvPr id="27" name="TextBox 26">
            <a:extLst>
              <a:ext uri="{FF2B5EF4-FFF2-40B4-BE49-F238E27FC236}">
                <a16:creationId xmlns:a16="http://schemas.microsoft.com/office/drawing/2014/main" id="{F832CCB9-C1F0-B2CC-A325-52F0BBEF2441}"/>
              </a:ext>
            </a:extLst>
          </p:cNvPr>
          <p:cNvSpPr txBox="1"/>
          <p:nvPr/>
        </p:nvSpPr>
        <p:spPr>
          <a:xfrm>
            <a:off x="7782340" y="2644170"/>
            <a:ext cx="3925956" cy="1569660"/>
          </a:xfrm>
          <a:prstGeom prst="rect">
            <a:avLst/>
          </a:prstGeom>
          <a:noFill/>
        </p:spPr>
        <p:txBody>
          <a:bodyPr wrap="square" rtlCol="0">
            <a:spAutoFit/>
          </a:bodyPr>
          <a:lstStyle/>
          <a:p>
            <a:pPr algn="ctr"/>
            <a:r>
              <a:rPr lang="en-IN" sz="4800" dirty="0">
                <a:solidFill>
                  <a:schemeClr val="bg1"/>
                </a:solidFill>
                <a:latin typeface="+mj-lt"/>
              </a:rPr>
              <a:t>PROCESS FLOWCHART</a:t>
            </a:r>
            <a:endParaRPr lang="en-IN" sz="2800" dirty="0">
              <a:solidFill>
                <a:schemeClr val="bg1"/>
              </a:solidFill>
              <a:latin typeface="+mj-lt"/>
            </a:endParaRPr>
          </a:p>
        </p:txBody>
      </p:sp>
    </p:spTree>
    <p:extLst>
      <p:ext uri="{BB962C8B-B14F-4D97-AF65-F5344CB8AC3E}">
        <p14:creationId xmlns:p14="http://schemas.microsoft.com/office/powerpoint/2010/main" val="25902267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val 12">
            <a:extLst>
              <a:ext uri="{FF2B5EF4-FFF2-40B4-BE49-F238E27FC236}">
                <a16:creationId xmlns:a16="http://schemas.microsoft.com/office/drawing/2014/main" id="{B5DCDD26-2EBE-4DA1-88E6-739CC32AAE6D}"/>
              </a:ext>
              <a:ext uri="{C183D7F6-B498-43B3-948B-1728B52AA6E4}">
                <adec:decorative xmlns:adec="http://schemas.microsoft.com/office/drawing/2017/decorative" val="1"/>
              </a:ext>
            </a:extLst>
          </p:cNvPr>
          <p:cNvSpPr/>
          <p:nvPr/>
        </p:nvSpPr>
        <p:spPr>
          <a:xfrm>
            <a:off x="1885301" y="2994608"/>
            <a:ext cx="1584471" cy="1584471"/>
          </a:xfrm>
          <a:prstGeom prst="ellipse">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a:extLst>
              <a:ext uri="{FF2B5EF4-FFF2-40B4-BE49-F238E27FC236}">
                <a16:creationId xmlns:a16="http://schemas.microsoft.com/office/drawing/2014/main" id="{9105DC8A-F469-4525-9B35-A48C39C675D8}"/>
              </a:ext>
              <a:ext uri="{C183D7F6-B498-43B3-948B-1728B52AA6E4}">
                <adec:decorative xmlns:adec="http://schemas.microsoft.com/office/drawing/2017/decorative" val="1"/>
              </a:ext>
            </a:extLst>
          </p:cNvPr>
          <p:cNvSpPr/>
          <p:nvPr/>
        </p:nvSpPr>
        <p:spPr>
          <a:xfrm>
            <a:off x="5105343" y="2994608"/>
            <a:ext cx="1584471" cy="1584471"/>
          </a:xfrm>
          <a:prstGeom prst="ellipse">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83532D8B-A149-411A-B087-EBA1EE6C6225}"/>
              </a:ext>
              <a:ext uri="{C183D7F6-B498-43B3-948B-1728B52AA6E4}">
                <adec:decorative xmlns:adec="http://schemas.microsoft.com/office/drawing/2017/decorative" val="1"/>
              </a:ext>
            </a:extLst>
          </p:cNvPr>
          <p:cNvSpPr/>
          <p:nvPr/>
        </p:nvSpPr>
        <p:spPr>
          <a:xfrm>
            <a:off x="8249019" y="2994608"/>
            <a:ext cx="1584471" cy="1584471"/>
          </a:xfrm>
          <a:prstGeom prst="ellipse">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Title 52">
            <a:extLst>
              <a:ext uri="{FF2B5EF4-FFF2-40B4-BE49-F238E27FC236}">
                <a16:creationId xmlns:a16="http://schemas.microsoft.com/office/drawing/2014/main" id="{24046B9E-C52D-4466-AE77-E724F5B083A6}"/>
              </a:ext>
            </a:extLst>
          </p:cNvPr>
          <p:cNvSpPr>
            <a:spLocks noGrp="1"/>
          </p:cNvSpPr>
          <p:nvPr>
            <p:ph type="title"/>
          </p:nvPr>
        </p:nvSpPr>
        <p:spPr>
          <a:xfrm>
            <a:off x="2795618" y="1158710"/>
            <a:ext cx="6110387" cy="677782"/>
          </a:xfrm>
        </p:spPr>
        <p:txBody>
          <a:bodyPr/>
          <a:lstStyle/>
          <a:p>
            <a:r>
              <a:rPr lang="en-US" dirty="0"/>
              <a:t>Scalability/optimization</a:t>
            </a:r>
          </a:p>
        </p:txBody>
      </p:sp>
      <p:sp>
        <p:nvSpPr>
          <p:cNvPr id="9" name="Text Placeholder 8">
            <a:extLst>
              <a:ext uri="{FF2B5EF4-FFF2-40B4-BE49-F238E27FC236}">
                <a16:creationId xmlns:a16="http://schemas.microsoft.com/office/drawing/2014/main" id="{628F2B12-A6FB-49BB-8D11-55B45902D329}"/>
              </a:ext>
            </a:extLst>
          </p:cNvPr>
          <p:cNvSpPr>
            <a:spLocks noGrp="1"/>
          </p:cNvSpPr>
          <p:nvPr>
            <p:ph type="body" sz="quarter" idx="19"/>
          </p:nvPr>
        </p:nvSpPr>
        <p:spPr>
          <a:xfrm>
            <a:off x="3519730" y="1836492"/>
            <a:ext cx="5152539" cy="718457"/>
          </a:xfrm>
        </p:spPr>
        <p:txBody>
          <a:bodyPr/>
          <a:lstStyle/>
          <a:p>
            <a:r>
              <a:rPr lang="en-ZA" dirty="0"/>
              <a:t>How we’ll scale in the future</a:t>
            </a:r>
            <a:endParaRPr lang="en-US" dirty="0"/>
          </a:p>
        </p:txBody>
      </p:sp>
      <p:sp>
        <p:nvSpPr>
          <p:cNvPr id="31" name="Text Placeholder 30">
            <a:extLst>
              <a:ext uri="{FF2B5EF4-FFF2-40B4-BE49-F238E27FC236}">
                <a16:creationId xmlns:a16="http://schemas.microsoft.com/office/drawing/2014/main" id="{5B9D383F-A60F-4C89-8A00-CF569497000A}"/>
              </a:ext>
            </a:extLst>
          </p:cNvPr>
          <p:cNvSpPr>
            <a:spLocks noGrp="1"/>
          </p:cNvSpPr>
          <p:nvPr>
            <p:ph type="body" sz="quarter" idx="26"/>
          </p:nvPr>
        </p:nvSpPr>
        <p:spPr>
          <a:xfrm>
            <a:off x="1833290" y="3262556"/>
            <a:ext cx="1706965" cy="1048575"/>
          </a:xfrm>
        </p:spPr>
        <p:txBody>
          <a:bodyPr/>
          <a:lstStyle/>
          <a:p>
            <a:r>
              <a:rPr lang="en-US" dirty="0"/>
              <a:t>Step 1</a:t>
            </a:r>
          </a:p>
        </p:txBody>
      </p:sp>
      <p:sp>
        <p:nvSpPr>
          <p:cNvPr id="32" name="Text Placeholder 31">
            <a:extLst>
              <a:ext uri="{FF2B5EF4-FFF2-40B4-BE49-F238E27FC236}">
                <a16:creationId xmlns:a16="http://schemas.microsoft.com/office/drawing/2014/main" id="{1F406394-948C-4B32-9F32-893A9CDFB903}"/>
              </a:ext>
            </a:extLst>
          </p:cNvPr>
          <p:cNvSpPr>
            <a:spLocks noGrp="1"/>
          </p:cNvSpPr>
          <p:nvPr>
            <p:ph type="body" sz="quarter" idx="27"/>
          </p:nvPr>
        </p:nvSpPr>
        <p:spPr>
          <a:xfrm>
            <a:off x="5053332" y="3262556"/>
            <a:ext cx="1706965" cy="1048575"/>
          </a:xfrm>
        </p:spPr>
        <p:txBody>
          <a:bodyPr/>
          <a:lstStyle/>
          <a:p>
            <a:r>
              <a:rPr lang="en-US" dirty="0"/>
              <a:t>Step 2</a:t>
            </a:r>
          </a:p>
        </p:txBody>
      </p:sp>
      <p:sp>
        <p:nvSpPr>
          <p:cNvPr id="33" name="Text Placeholder 32">
            <a:extLst>
              <a:ext uri="{FF2B5EF4-FFF2-40B4-BE49-F238E27FC236}">
                <a16:creationId xmlns:a16="http://schemas.microsoft.com/office/drawing/2014/main" id="{00564ED2-7D0C-49B7-ABB1-6D7E498CDADA}"/>
              </a:ext>
            </a:extLst>
          </p:cNvPr>
          <p:cNvSpPr>
            <a:spLocks noGrp="1"/>
          </p:cNvSpPr>
          <p:nvPr>
            <p:ph type="body" sz="quarter" idx="28"/>
          </p:nvPr>
        </p:nvSpPr>
        <p:spPr>
          <a:xfrm>
            <a:off x="8197008" y="3262556"/>
            <a:ext cx="1706965" cy="1048575"/>
          </a:xfrm>
        </p:spPr>
        <p:txBody>
          <a:bodyPr/>
          <a:lstStyle/>
          <a:p>
            <a:r>
              <a:rPr lang="en-US" dirty="0"/>
              <a:t>Step 3</a:t>
            </a:r>
          </a:p>
        </p:txBody>
      </p:sp>
      <p:sp>
        <p:nvSpPr>
          <p:cNvPr id="58" name="Text Placeholder 57">
            <a:extLst>
              <a:ext uri="{FF2B5EF4-FFF2-40B4-BE49-F238E27FC236}">
                <a16:creationId xmlns:a16="http://schemas.microsoft.com/office/drawing/2014/main" id="{D4D6CB0C-A7D9-4409-AB5D-E136D3307DF5}"/>
              </a:ext>
            </a:extLst>
          </p:cNvPr>
          <p:cNvSpPr>
            <a:spLocks noGrp="1"/>
          </p:cNvSpPr>
          <p:nvPr>
            <p:ph type="body" sz="quarter" idx="13"/>
          </p:nvPr>
        </p:nvSpPr>
        <p:spPr>
          <a:xfrm>
            <a:off x="1462028" y="4704557"/>
            <a:ext cx="2431015" cy="1148945"/>
          </a:xfrm>
        </p:spPr>
        <p:txBody>
          <a:bodyPr/>
          <a:lstStyle/>
          <a:p>
            <a:r>
              <a:rPr lang="en-US" dirty="0"/>
              <a:t>System rollout to handle increasing volumes of data without compromising performance</a:t>
            </a:r>
          </a:p>
        </p:txBody>
      </p:sp>
      <p:sp>
        <p:nvSpPr>
          <p:cNvPr id="59" name="Text Placeholder 58">
            <a:extLst>
              <a:ext uri="{FF2B5EF4-FFF2-40B4-BE49-F238E27FC236}">
                <a16:creationId xmlns:a16="http://schemas.microsoft.com/office/drawing/2014/main" id="{C57077DD-31D5-47C0-8A51-7084E938B943}"/>
              </a:ext>
            </a:extLst>
          </p:cNvPr>
          <p:cNvSpPr>
            <a:spLocks noGrp="1"/>
          </p:cNvSpPr>
          <p:nvPr>
            <p:ph type="body" sz="quarter" idx="29"/>
          </p:nvPr>
        </p:nvSpPr>
        <p:spPr>
          <a:xfrm>
            <a:off x="4691306" y="4704558"/>
            <a:ext cx="2431015" cy="1148945"/>
          </a:xfrm>
        </p:spPr>
        <p:txBody>
          <a:bodyPr/>
          <a:lstStyle/>
          <a:p>
            <a:r>
              <a:rPr lang="en-US" dirty="0"/>
              <a:t>Continuous updates to inculcate the emerging hiring market trends, predictive modelling to anticipate future skills </a:t>
            </a:r>
          </a:p>
        </p:txBody>
      </p:sp>
      <p:sp>
        <p:nvSpPr>
          <p:cNvPr id="60" name="Text Placeholder 59">
            <a:extLst>
              <a:ext uri="{FF2B5EF4-FFF2-40B4-BE49-F238E27FC236}">
                <a16:creationId xmlns:a16="http://schemas.microsoft.com/office/drawing/2014/main" id="{E7D0D0D6-1ED1-462C-B06F-D055EA885C54}"/>
              </a:ext>
            </a:extLst>
          </p:cNvPr>
          <p:cNvSpPr>
            <a:spLocks noGrp="1"/>
          </p:cNvSpPr>
          <p:nvPr>
            <p:ph type="body" sz="quarter" idx="30"/>
          </p:nvPr>
        </p:nvSpPr>
        <p:spPr>
          <a:xfrm>
            <a:off x="7834982" y="4704557"/>
            <a:ext cx="2431015" cy="1148945"/>
          </a:xfrm>
        </p:spPr>
        <p:txBody>
          <a:bodyPr/>
          <a:lstStyle/>
          <a:p>
            <a:r>
              <a:rPr lang="en-US" dirty="0"/>
              <a:t>The use of more sophisticated AI models provides more accurate results without time compromises​</a:t>
            </a:r>
          </a:p>
        </p:txBody>
      </p:sp>
      <p:sp>
        <p:nvSpPr>
          <p:cNvPr id="24" name="Footer Placeholder 23">
            <a:extLst>
              <a:ext uri="{FF2B5EF4-FFF2-40B4-BE49-F238E27FC236}">
                <a16:creationId xmlns:a16="http://schemas.microsoft.com/office/drawing/2014/main" id="{4A4EFB0B-EDB6-4E5D-BD82-B6F5A96E2590}"/>
              </a:ext>
            </a:extLst>
          </p:cNvPr>
          <p:cNvSpPr>
            <a:spLocks noGrp="1"/>
          </p:cNvSpPr>
          <p:nvPr>
            <p:ph type="ftr" sz="quarter" idx="3"/>
          </p:nvPr>
        </p:nvSpPr>
        <p:spPr>
          <a:xfrm rot="5400000">
            <a:off x="10541127" y="1408176"/>
            <a:ext cx="2770499" cy="365125"/>
          </a:xfrm>
        </p:spPr>
        <p:txBody>
          <a:bodyPr/>
          <a:lstStyle/>
          <a:p>
            <a:r>
              <a:rPr lang="en-US" dirty="0"/>
              <a:t>PRESENTATION TITLE</a:t>
            </a:r>
          </a:p>
        </p:txBody>
      </p:sp>
      <p:sp>
        <p:nvSpPr>
          <p:cNvPr id="25" name="Slide Number Placeholder 24">
            <a:extLst>
              <a:ext uri="{FF2B5EF4-FFF2-40B4-BE49-F238E27FC236}">
                <a16:creationId xmlns:a16="http://schemas.microsoft.com/office/drawing/2014/main" id="{97A7A317-65B9-416D-A896-F174F465EC69}"/>
              </a:ext>
            </a:extLst>
          </p:cNvPr>
          <p:cNvSpPr>
            <a:spLocks noGrp="1"/>
          </p:cNvSpPr>
          <p:nvPr>
            <p:ph type="sldNum" sz="quarter" idx="4"/>
          </p:nvPr>
        </p:nvSpPr>
        <p:spPr>
          <a:xfrm>
            <a:off x="11519019" y="3164804"/>
            <a:ext cx="545911" cy="580029"/>
          </a:xfrm>
        </p:spPr>
        <p:txBody>
          <a:bodyPr/>
          <a:lstStyle/>
          <a:p>
            <a:fld id="{8D1FC6F8-0BCD-47E9-9C64-690771D9C143}" type="slidenum">
              <a:rPr lang="en-US" smtClean="0"/>
              <a:pPr/>
              <a:t>13</a:t>
            </a:fld>
            <a:endParaRPr lang="en-US" dirty="0"/>
          </a:p>
        </p:txBody>
      </p:sp>
      <p:sp>
        <p:nvSpPr>
          <p:cNvPr id="43" name="Date Placeholder 42">
            <a:extLst>
              <a:ext uri="{FF2B5EF4-FFF2-40B4-BE49-F238E27FC236}">
                <a16:creationId xmlns:a16="http://schemas.microsoft.com/office/drawing/2014/main" id="{49E5435E-DE0A-40F6-A3B9-79B476E7F639}"/>
              </a:ext>
            </a:extLst>
          </p:cNvPr>
          <p:cNvSpPr>
            <a:spLocks noGrp="1"/>
          </p:cNvSpPr>
          <p:nvPr>
            <p:ph type="dt" sz="half" idx="2"/>
          </p:nvPr>
        </p:nvSpPr>
        <p:spPr>
          <a:xfrm rot="5400000">
            <a:off x="10595991" y="5074920"/>
            <a:ext cx="2647667" cy="365125"/>
          </a:xfrm>
        </p:spPr>
        <p:txBody>
          <a:bodyPr/>
          <a:lstStyle/>
          <a:p>
            <a:r>
              <a:rPr lang="en-US" dirty="0"/>
              <a:t>May 21, 20XX</a:t>
            </a:r>
          </a:p>
        </p:txBody>
      </p:sp>
    </p:spTree>
    <p:extLst>
      <p:ext uri="{BB962C8B-B14F-4D97-AF65-F5344CB8AC3E}">
        <p14:creationId xmlns:p14="http://schemas.microsoft.com/office/powerpoint/2010/main" val="9915946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a:extLst>
              <a:ext uri="{FF2B5EF4-FFF2-40B4-BE49-F238E27FC236}">
                <a16:creationId xmlns:a16="http://schemas.microsoft.com/office/drawing/2014/main" id="{8A6AD16E-8FB5-4AC7-941E-313FBED6044E}"/>
              </a:ext>
            </a:extLst>
          </p:cNvPr>
          <p:cNvSpPr>
            <a:spLocks noGrp="1"/>
          </p:cNvSpPr>
          <p:nvPr>
            <p:ph type="title"/>
          </p:nvPr>
        </p:nvSpPr>
        <p:spPr>
          <a:xfrm>
            <a:off x="5679441" y="1259911"/>
            <a:ext cx="5124189" cy="492302"/>
          </a:xfrm>
        </p:spPr>
        <p:txBody>
          <a:bodyPr/>
          <a:lstStyle/>
          <a:p>
            <a:r>
              <a:rPr lang="en-US" dirty="0"/>
              <a:t>Summary</a:t>
            </a:r>
          </a:p>
        </p:txBody>
      </p:sp>
      <p:sp>
        <p:nvSpPr>
          <p:cNvPr id="22" name="Text Placeholder 21">
            <a:extLst>
              <a:ext uri="{FF2B5EF4-FFF2-40B4-BE49-F238E27FC236}">
                <a16:creationId xmlns:a16="http://schemas.microsoft.com/office/drawing/2014/main" id="{A3F3E4C8-A3E9-4D1E-AAF8-A6C4EF21F04E}"/>
              </a:ext>
            </a:extLst>
          </p:cNvPr>
          <p:cNvSpPr>
            <a:spLocks noGrp="1"/>
          </p:cNvSpPr>
          <p:nvPr>
            <p:ph type="body" sz="quarter" idx="14"/>
          </p:nvPr>
        </p:nvSpPr>
        <p:spPr>
          <a:xfrm>
            <a:off x="5679441" y="1752212"/>
            <a:ext cx="4856479" cy="2413388"/>
          </a:xfrm>
        </p:spPr>
        <p:txBody>
          <a:bodyPr/>
          <a:lstStyle/>
          <a:p>
            <a:r>
              <a:rPr lang="en-US" dirty="0"/>
              <a:t>At Contoso, we believe in giving 110%. By using our next-generation data architecture, we help organizations virtually manage agile workflows. We thrive because of our market knowledge and great team behind our product. As our CEO says, "Efficiencies will come from proactively transforming how we do business."​</a:t>
            </a:r>
          </a:p>
        </p:txBody>
      </p:sp>
      <p:sp>
        <p:nvSpPr>
          <p:cNvPr id="11" name="Footer Placeholder 10">
            <a:extLst>
              <a:ext uri="{FF2B5EF4-FFF2-40B4-BE49-F238E27FC236}">
                <a16:creationId xmlns:a16="http://schemas.microsoft.com/office/drawing/2014/main" id="{A2EB208E-E68C-4B43-8AD1-6B9A7F5F5BF5}"/>
              </a:ext>
            </a:extLst>
          </p:cNvPr>
          <p:cNvSpPr>
            <a:spLocks noGrp="1"/>
          </p:cNvSpPr>
          <p:nvPr>
            <p:ph type="ftr" sz="quarter" idx="3"/>
          </p:nvPr>
        </p:nvSpPr>
        <p:spPr>
          <a:xfrm rot="5400000">
            <a:off x="10541127" y="1408176"/>
            <a:ext cx="2770499" cy="365125"/>
          </a:xfrm>
        </p:spPr>
        <p:txBody>
          <a:bodyPr/>
          <a:lstStyle/>
          <a:p>
            <a:r>
              <a:rPr lang="en-US" dirty="0"/>
              <a:t>PRESENTATION TITLE</a:t>
            </a:r>
          </a:p>
        </p:txBody>
      </p:sp>
      <p:sp>
        <p:nvSpPr>
          <p:cNvPr id="12" name="Slide Number Placeholder 11">
            <a:extLst>
              <a:ext uri="{FF2B5EF4-FFF2-40B4-BE49-F238E27FC236}">
                <a16:creationId xmlns:a16="http://schemas.microsoft.com/office/drawing/2014/main" id="{312822BD-8CF7-4472-A607-0DD012817DB6}"/>
              </a:ext>
            </a:extLst>
          </p:cNvPr>
          <p:cNvSpPr>
            <a:spLocks noGrp="1"/>
          </p:cNvSpPr>
          <p:nvPr>
            <p:ph type="sldNum" sz="quarter" idx="4"/>
          </p:nvPr>
        </p:nvSpPr>
        <p:spPr>
          <a:xfrm>
            <a:off x="11519019" y="3164804"/>
            <a:ext cx="545911" cy="580029"/>
          </a:xfrm>
        </p:spPr>
        <p:txBody>
          <a:bodyPr/>
          <a:lstStyle/>
          <a:p>
            <a:fld id="{FEA145A6-660C-42A7-85AF-AF42E3C0A892}" type="slidenum">
              <a:rPr lang="en-US" smtClean="0"/>
              <a:pPr/>
              <a:t>14</a:t>
            </a:fld>
            <a:endParaRPr lang="en-US" dirty="0"/>
          </a:p>
        </p:txBody>
      </p:sp>
      <p:sp>
        <p:nvSpPr>
          <p:cNvPr id="42" name="Date Placeholder 41">
            <a:extLst>
              <a:ext uri="{FF2B5EF4-FFF2-40B4-BE49-F238E27FC236}">
                <a16:creationId xmlns:a16="http://schemas.microsoft.com/office/drawing/2014/main" id="{58C1F07E-94CC-45BF-8EE6-8CD7BD89CE54}"/>
              </a:ext>
            </a:extLst>
          </p:cNvPr>
          <p:cNvSpPr>
            <a:spLocks noGrp="1"/>
          </p:cNvSpPr>
          <p:nvPr>
            <p:ph type="dt" sz="half" idx="2"/>
          </p:nvPr>
        </p:nvSpPr>
        <p:spPr>
          <a:xfrm rot="5400000">
            <a:off x="10595991" y="5074920"/>
            <a:ext cx="2647667" cy="365125"/>
          </a:xfrm>
        </p:spPr>
        <p:txBody>
          <a:bodyPr/>
          <a:lstStyle/>
          <a:p>
            <a:r>
              <a:rPr lang="en-US" dirty="0"/>
              <a:t>May 21, 20XX</a:t>
            </a:r>
          </a:p>
        </p:txBody>
      </p:sp>
    </p:spTree>
    <p:extLst>
      <p:ext uri="{BB962C8B-B14F-4D97-AF65-F5344CB8AC3E}">
        <p14:creationId xmlns:p14="http://schemas.microsoft.com/office/powerpoint/2010/main" val="29460343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9EF1D37D-7D53-43D9-B054-3B3A36C7C4FF}"/>
              </a:ext>
            </a:extLst>
          </p:cNvPr>
          <p:cNvSpPr>
            <a:spLocks noGrp="1"/>
          </p:cNvSpPr>
          <p:nvPr>
            <p:ph type="title"/>
          </p:nvPr>
        </p:nvSpPr>
        <p:spPr>
          <a:xfrm>
            <a:off x="1026850" y="563671"/>
            <a:ext cx="4989629" cy="2387771"/>
          </a:xfrm>
        </p:spPr>
        <p:txBody>
          <a:bodyPr/>
          <a:lstStyle/>
          <a:p>
            <a:r>
              <a:rPr lang="en-US" dirty="0"/>
              <a:t>Thank you </a:t>
            </a:r>
          </a:p>
        </p:txBody>
      </p:sp>
      <p:sp>
        <p:nvSpPr>
          <p:cNvPr id="9" name="Text Placeholder 8">
            <a:extLst>
              <a:ext uri="{FF2B5EF4-FFF2-40B4-BE49-F238E27FC236}">
                <a16:creationId xmlns:a16="http://schemas.microsoft.com/office/drawing/2014/main" id="{54B54C36-E55C-4D10-96EB-21DBB6481D7E}"/>
              </a:ext>
            </a:extLst>
          </p:cNvPr>
          <p:cNvSpPr>
            <a:spLocks noGrp="1"/>
          </p:cNvSpPr>
          <p:nvPr>
            <p:ph type="body" sz="quarter" idx="12"/>
          </p:nvPr>
        </p:nvSpPr>
        <p:spPr>
          <a:xfrm>
            <a:off x="1026852" y="3531676"/>
            <a:ext cx="4989628" cy="1756576"/>
          </a:xfrm>
        </p:spPr>
        <p:txBody>
          <a:bodyPr>
            <a:normAutofit/>
          </a:bodyPr>
          <a:lstStyle/>
          <a:p>
            <a:r>
              <a:rPr lang="en-US" dirty="0"/>
              <a:t>Mirjam Nilsson​​</a:t>
            </a:r>
          </a:p>
          <a:p>
            <a:r>
              <a:rPr lang="en-US" dirty="0"/>
              <a:t>206-555-0146​</a:t>
            </a:r>
          </a:p>
          <a:p>
            <a:r>
              <a:rPr lang="en-US" dirty="0"/>
              <a:t>mirjam@contoso.com​</a:t>
            </a:r>
          </a:p>
          <a:p>
            <a:r>
              <a:rPr lang="en-US" dirty="0"/>
              <a:t>www.contoso.com​</a:t>
            </a:r>
          </a:p>
        </p:txBody>
      </p:sp>
      <p:sp>
        <p:nvSpPr>
          <p:cNvPr id="21" name="Footer Placeholder 20">
            <a:extLst>
              <a:ext uri="{FF2B5EF4-FFF2-40B4-BE49-F238E27FC236}">
                <a16:creationId xmlns:a16="http://schemas.microsoft.com/office/drawing/2014/main" id="{3C259BDD-35DF-471C-9AF0-858004861761}"/>
              </a:ext>
            </a:extLst>
          </p:cNvPr>
          <p:cNvSpPr>
            <a:spLocks noGrp="1"/>
          </p:cNvSpPr>
          <p:nvPr>
            <p:ph type="ftr" sz="quarter" idx="3"/>
          </p:nvPr>
        </p:nvSpPr>
        <p:spPr>
          <a:xfrm rot="5400000">
            <a:off x="10541127" y="1408176"/>
            <a:ext cx="2770499" cy="365125"/>
          </a:xfrm>
        </p:spPr>
        <p:txBody>
          <a:bodyPr/>
          <a:lstStyle/>
          <a:p>
            <a:r>
              <a:rPr lang="en-US" dirty="0"/>
              <a:t>PRESENTATION TITLE</a:t>
            </a:r>
          </a:p>
        </p:txBody>
      </p:sp>
      <p:sp>
        <p:nvSpPr>
          <p:cNvPr id="22" name="Slide Number Placeholder 21">
            <a:extLst>
              <a:ext uri="{FF2B5EF4-FFF2-40B4-BE49-F238E27FC236}">
                <a16:creationId xmlns:a16="http://schemas.microsoft.com/office/drawing/2014/main" id="{D185F1A6-517F-4333-A04B-A1833CCBA402}"/>
              </a:ext>
            </a:extLst>
          </p:cNvPr>
          <p:cNvSpPr>
            <a:spLocks noGrp="1"/>
          </p:cNvSpPr>
          <p:nvPr>
            <p:ph type="sldNum" sz="quarter" idx="4"/>
          </p:nvPr>
        </p:nvSpPr>
        <p:spPr>
          <a:xfrm>
            <a:off x="11519019" y="3164804"/>
            <a:ext cx="545911" cy="580029"/>
          </a:xfrm>
        </p:spPr>
        <p:txBody>
          <a:bodyPr/>
          <a:lstStyle/>
          <a:p>
            <a:fld id="{8D1FC6F8-0BCD-47E9-9C64-690771D9C143}" type="slidenum">
              <a:rPr lang="en-US" smtClean="0"/>
              <a:pPr/>
              <a:t>15</a:t>
            </a:fld>
            <a:endParaRPr lang="en-US" dirty="0"/>
          </a:p>
        </p:txBody>
      </p:sp>
      <p:sp>
        <p:nvSpPr>
          <p:cNvPr id="14" name="Date Placeholder 13">
            <a:extLst>
              <a:ext uri="{FF2B5EF4-FFF2-40B4-BE49-F238E27FC236}">
                <a16:creationId xmlns:a16="http://schemas.microsoft.com/office/drawing/2014/main" id="{A6332EFB-A5F4-469F-9C70-AB8197068B1A}"/>
              </a:ext>
            </a:extLst>
          </p:cNvPr>
          <p:cNvSpPr>
            <a:spLocks noGrp="1"/>
          </p:cNvSpPr>
          <p:nvPr>
            <p:ph type="dt" sz="half" idx="2"/>
          </p:nvPr>
        </p:nvSpPr>
        <p:spPr>
          <a:xfrm rot="5400000">
            <a:off x="10595991" y="5074920"/>
            <a:ext cx="2647667" cy="365125"/>
          </a:xfrm>
        </p:spPr>
        <p:txBody>
          <a:bodyPr/>
          <a:lstStyle/>
          <a:p>
            <a:r>
              <a:rPr lang="en-US" dirty="0"/>
              <a:t>May 21, 20XX</a:t>
            </a:r>
          </a:p>
        </p:txBody>
      </p:sp>
    </p:spTree>
    <p:extLst>
      <p:ext uri="{BB962C8B-B14F-4D97-AF65-F5344CB8AC3E}">
        <p14:creationId xmlns:p14="http://schemas.microsoft.com/office/powerpoint/2010/main" val="28069445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26">
            <a:extLst>
              <a:ext uri="{FF2B5EF4-FFF2-40B4-BE49-F238E27FC236}">
                <a16:creationId xmlns:a16="http://schemas.microsoft.com/office/drawing/2014/main" id="{AC2324A2-9A57-4433-8C66-C17D1D2703BF}"/>
              </a:ext>
            </a:extLst>
          </p:cNvPr>
          <p:cNvSpPr>
            <a:spLocks noGrp="1"/>
          </p:cNvSpPr>
          <p:nvPr>
            <p:ph type="title"/>
          </p:nvPr>
        </p:nvSpPr>
        <p:spPr>
          <a:xfrm>
            <a:off x="1021623" y="2210810"/>
            <a:ext cx="4579970" cy="538038"/>
          </a:xfrm>
        </p:spPr>
        <p:txBody>
          <a:bodyPr/>
          <a:lstStyle/>
          <a:p>
            <a:r>
              <a:rPr lang="en-US" dirty="0"/>
              <a:t>About the project</a:t>
            </a:r>
          </a:p>
        </p:txBody>
      </p:sp>
      <p:sp>
        <p:nvSpPr>
          <p:cNvPr id="59" name="Text Placeholder 58">
            <a:extLst>
              <a:ext uri="{FF2B5EF4-FFF2-40B4-BE49-F238E27FC236}">
                <a16:creationId xmlns:a16="http://schemas.microsoft.com/office/drawing/2014/main" id="{FDAF9C5E-FFD5-49FC-9788-18CE8F0958C1}"/>
              </a:ext>
            </a:extLst>
          </p:cNvPr>
          <p:cNvSpPr>
            <a:spLocks noGrp="1"/>
          </p:cNvSpPr>
          <p:nvPr>
            <p:ph type="body" sz="quarter" idx="12"/>
          </p:nvPr>
        </p:nvSpPr>
        <p:spPr>
          <a:xfrm>
            <a:off x="1034661" y="2747550"/>
            <a:ext cx="5309918" cy="2872039"/>
          </a:xfrm>
        </p:spPr>
        <p:txBody>
          <a:bodyPr/>
          <a:lstStyle/>
          <a:p>
            <a:pPr marL="0" marR="0" algn="just">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Cordia New" panose="020B0304020202020204" pitchFamily="34" charset="-34"/>
              </a:rPr>
              <a:t>Satya's primary mission is to assist HR professionals in navigating the complex world of resumes, recommendation letters, and professional networks. By leveraging advanced AI techniques, Satya aims to uncover hidden patterns, verify credentials, and provide insightful analysis beyond surface-level information.</a:t>
            </a:r>
          </a:p>
        </p:txBody>
      </p:sp>
      <p:sp>
        <p:nvSpPr>
          <p:cNvPr id="11" name="Slide Number Placeholder 10">
            <a:extLst>
              <a:ext uri="{FF2B5EF4-FFF2-40B4-BE49-F238E27FC236}">
                <a16:creationId xmlns:a16="http://schemas.microsoft.com/office/drawing/2014/main" id="{122A69A8-1CA3-486A-A675-DB22FF0D4A74}"/>
              </a:ext>
            </a:extLst>
          </p:cNvPr>
          <p:cNvSpPr>
            <a:spLocks noGrp="1"/>
          </p:cNvSpPr>
          <p:nvPr>
            <p:ph type="sldNum" sz="quarter" idx="4"/>
          </p:nvPr>
        </p:nvSpPr>
        <p:spPr>
          <a:xfrm>
            <a:off x="11519019" y="3164804"/>
            <a:ext cx="545911" cy="580029"/>
          </a:xfrm>
        </p:spPr>
        <p:txBody>
          <a:bodyPr/>
          <a:lstStyle/>
          <a:p>
            <a:fld id="{8D1FC6F8-0BCD-47E9-9C64-690771D9C143}" type="slidenum">
              <a:rPr lang="en-US" smtClean="0"/>
              <a:pPr/>
              <a:t>2</a:t>
            </a:fld>
            <a:endParaRPr lang="en-US" dirty="0"/>
          </a:p>
        </p:txBody>
      </p:sp>
      <p:pic>
        <p:nvPicPr>
          <p:cNvPr id="5" name="Picture Placeholder 4">
            <a:extLst>
              <a:ext uri="{FF2B5EF4-FFF2-40B4-BE49-F238E27FC236}">
                <a16:creationId xmlns:a16="http://schemas.microsoft.com/office/drawing/2014/main" id="{9688EBD3-1AD2-FFBF-C561-9A56558E9DDF}"/>
              </a:ext>
            </a:extLst>
          </p:cNvPr>
          <p:cNvPicPr>
            <a:picLocks noGrp="1" noChangeAspect="1"/>
          </p:cNvPicPr>
          <p:nvPr>
            <p:ph type="pic" sz="quarter" idx="13"/>
          </p:nvPr>
        </p:nvPicPr>
        <p:blipFill>
          <a:blip r:embed="rId2"/>
          <a:srcRect t="923" b="923"/>
          <a:stretch>
            <a:fillRect/>
          </a:stretch>
        </p:blipFill>
        <p:spPr>
          <a:xfrm>
            <a:off x="7672020" y="1433034"/>
            <a:ext cx="3527091" cy="3463540"/>
          </a:xfrm>
        </p:spPr>
      </p:pic>
    </p:spTree>
    <p:extLst>
      <p:ext uri="{BB962C8B-B14F-4D97-AF65-F5344CB8AC3E}">
        <p14:creationId xmlns:p14="http://schemas.microsoft.com/office/powerpoint/2010/main" val="21842358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45">
            <a:extLst>
              <a:ext uri="{FF2B5EF4-FFF2-40B4-BE49-F238E27FC236}">
                <a16:creationId xmlns:a16="http://schemas.microsoft.com/office/drawing/2014/main" id="{3DE22AEE-5FE7-411E-BE12-05628BC028BA}"/>
              </a:ext>
            </a:extLst>
          </p:cNvPr>
          <p:cNvSpPr>
            <a:spLocks noGrp="1"/>
          </p:cNvSpPr>
          <p:nvPr>
            <p:ph type="title"/>
          </p:nvPr>
        </p:nvSpPr>
        <p:spPr>
          <a:xfrm>
            <a:off x="4187069" y="695093"/>
            <a:ext cx="7331950" cy="667498"/>
          </a:xfrm>
        </p:spPr>
        <p:txBody>
          <a:bodyPr/>
          <a:lstStyle/>
          <a:p>
            <a:r>
              <a:rPr lang="en-US" dirty="0"/>
              <a:t>Fraud detection</a:t>
            </a:r>
          </a:p>
        </p:txBody>
      </p:sp>
      <p:sp>
        <p:nvSpPr>
          <p:cNvPr id="41" name="Text Placeholder 40">
            <a:extLst>
              <a:ext uri="{FF2B5EF4-FFF2-40B4-BE49-F238E27FC236}">
                <a16:creationId xmlns:a16="http://schemas.microsoft.com/office/drawing/2014/main" id="{13DF91CF-444A-4959-91C5-62172E643BD0}"/>
              </a:ext>
            </a:extLst>
          </p:cNvPr>
          <p:cNvSpPr>
            <a:spLocks noGrp="1"/>
          </p:cNvSpPr>
          <p:nvPr>
            <p:ph type="body" sz="quarter" idx="22"/>
          </p:nvPr>
        </p:nvSpPr>
        <p:spPr>
          <a:xfrm>
            <a:off x="3020333" y="1696751"/>
            <a:ext cx="2556579" cy="365125"/>
          </a:xfrm>
        </p:spPr>
        <p:txBody>
          <a:bodyPr/>
          <a:lstStyle/>
          <a:p>
            <a:r>
              <a:rPr lang="en-US" sz="2000" dirty="0"/>
              <a:t>Vague Phrases</a:t>
            </a:r>
          </a:p>
        </p:txBody>
      </p:sp>
      <p:sp>
        <p:nvSpPr>
          <p:cNvPr id="42" name="Text Placeholder 41">
            <a:extLst>
              <a:ext uri="{FF2B5EF4-FFF2-40B4-BE49-F238E27FC236}">
                <a16:creationId xmlns:a16="http://schemas.microsoft.com/office/drawing/2014/main" id="{933753EF-34D5-413D-B330-9D63C1E264BB}"/>
              </a:ext>
            </a:extLst>
          </p:cNvPr>
          <p:cNvSpPr>
            <a:spLocks noGrp="1"/>
          </p:cNvSpPr>
          <p:nvPr>
            <p:ph type="body" sz="quarter" idx="15"/>
          </p:nvPr>
        </p:nvSpPr>
        <p:spPr>
          <a:xfrm>
            <a:off x="3159480" y="2107612"/>
            <a:ext cx="2556579" cy="1328236"/>
          </a:xfrm>
        </p:spPr>
        <p:txBody>
          <a:bodyPr/>
          <a:lstStyle/>
          <a:p>
            <a:r>
              <a:rPr lang="en-US" sz="1600" dirty="0"/>
              <a:t>Identify phrases that overstate qualifications or show lack of experience</a:t>
            </a:r>
          </a:p>
        </p:txBody>
      </p:sp>
      <p:sp>
        <p:nvSpPr>
          <p:cNvPr id="13" name="Text Placeholder 12">
            <a:extLst>
              <a:ext uri="{FF2B5EF4-FFF2-40B4-BE49-F238E27FC236}">
                <a16:creationId xmlns:a16="http://schemas.microsoft.com/office/drawing/2014/main" id="{DE843243-D5AF-4FB8-A0B6-47BAF2CEE0EC}"/>
              </a:ext>
            </a:extLst>
          </p:cNvPr>
          <p:cNvSpPr>
            <a:spLocks noGrp="1"/>
          </p:cNvSpPr>
          <p:nvPr>
            <p:ph type="body" sz="quarter" idx="12"/>
          </p:nvPr>
        </p:nvSpPr>
        <p:spPr>
          <a:xfrm>
            <a:off x="7224435" y="1730433"/>
            <a:ext cx="3241135" cy="346990"/>
          </a:xfrm>
        </p:spPr>
        <p:txBody>
          <a:bodyPr/>
          <a:lstStyle/>
          <a:p>
            <a:r>
              <a:rPr lang="en-US" sz="2000" dirty="0"/>
              <a:t>Authenticity of LoRs</a:t>
            </a:r>
          </a:p>
        </p:txBody>
      </p:sp>
      <p:sp>
        <p:nvSpPr>
          <p:cNvPr id="14" name="Text Placeholder 13">
            <a:extLst>
              <a:ext uri="{FF2B5EF4-FFF2-40B4-BE49-F238E27FC236}">
                <a16:creationId xmlns:a16="http://schemas.microsoft.com/office/drawing/2014/main" id="{D656B4F7-80AA-4955-8984-D9DA3B536EBF}"/>
              </a:ext>
            </a:extLst>
          </p:cNvPr>
          <p:cNvSpPr>
            <a:spLocks noGrp="1"/>
          </p:cNvSpPr>
          <p:nvPr>
            <p:ph type="body" sz="quarter" idx="13"/>
          </p:nvPr>
        </p:nvSpPr>
        <p:spPr>
          <a:xfrm>
            <a:off x="7388106" y="2077029"/>
            <a:ext cx="2690171" cy="1291081"/>
          </a:xfrm>
        </p:spPr>
        <p:txBody>
          <a:bodyPr/>
          <a:lstStyle/>
          <a:p>
            <a:r>
              <a:rPr lang="en-US" sz="1600" dirty="0"/>
              <a:t>Check specificity of recommendation and flag use of embellished statements</a:t>
            </a:r>
          </a:p>
        </p:txBody>
      </p:sp>
      <p:sp>
        <p:nvSpPr>
          <p:cNvPr id="45" name="Text Placeholder 44">
            <a:extLst>
              <a:ext uri="{FF2B5EF4-FFF2-40B4-BE49-F238E27FC236}">
                <a16:creationId xmlns:a16="http://schemas.microsoft.com/office/drawing/2014/main" id="{23B5DB8F-544D-4B8A-98F5-10157CB5781F}"/>
              </a:ext>
            </a:extLst>
          </p:cNvPr>
          <p:cNvSpPr>
            <a:spLocks noGrp="1"/>
          </p:cNvSpPr>
          <p:nvPr>
            <p:ph type="body" sz="quarter" idx="24"/>
          </p:nvPr>
        </p:nvSpPr>
        <p:spPr>
          <a:xfrm>
            <a:off x="3020333" y="3349957"/>
            <a:ext cx="3917181" cy="363928"/>
          </a:xfrm>
        </p:spPr>
        <p:txBody>
          <a:bodyPr/>
          <a:lstStyle/>
          <a:p>
            <a:r>
              <a:rPr lang="en-US" sz="2000" dirty="0"/>
              <a:t>Reciprocal Endorsements</a:t>
            </a:r>
          </a:p>
        </p:txBody>
      </p:sp>
      <p:sp>
        <p:nvSpPr>
          <p:cNvPr id="71" name="Text Placeholder 70">
            <a:extLst>
              <a:ext uri="{FF2B5EF4-FFF2-40B4-BE49-F238E27FC236}">
                <a16:creationId xmlns:a16="http://schemas.microsoft.com/office/drawing/2014/main" id="{6DC1492D-B4FC-4834-8463-9F39FDB78181}"/>
              </a:ext>
            </a:extLst>
          </p:cNvPr>
          <p:cNvSpPr>
            <a:spLocks noGrp="1"/>
          </p:cNvSpPr>
          <p:nvPr>
            <p:ph type="body" sz="quarter" idx="19"/>
          </p:nvPr>
        </p:nvSpPr>
        <p:spPr>
          <a:xfrm>
            <a:off x="3159480" y="3772400"/>
            <a:ext cx="2853694" cy="1328236"/>
          </a:xfrm>
        </p:spPr>
        <p:txBody>
          <a:bodyPr/>
          <a:lstStyle/>
          <a:p>
            <a:r>
              <a:rPr lang="en-US" sz="1600" dirty="0"/>
              <a:t>Look for recursive endorsements to identify connections endorsing each other for competitive gain </a:t>
            </a:r>
          </a:p>
        </p:txBody>
      </p:sp>
      <p:sp>
        <p:nvSpPr>
          <p:cNvPr id="43" name="Text Placeholder 42">
            <a:extLst>
              <a:ext uri="{FF2B5EF4-FFF2-40B4-BE49-F238E27FC236}">
                <a16:creationId xmlns:a16="http://schemas.microsoft.com/office/drawing/2014/main" id="{F1C997B7-3BCB-422D-B850-6AD06C8FB9D1}"/>
              </a:ext>
            </a:extLst>
          </p:cNvPr>
          <p:cNvSpPr>
            <a:spLocks noGrp="1"/>
          </p:cNvSpPr>
          <p:nvPr>
            <p:ph type="body" sz="quarter" idx="23"/>
          </p:nvPr>
        </p:nvSpPr>
        <p:spPr>
          <a:xfrm>
            <a:off x="7224435" y="3344828"/>
            <a:ext cx="3742730" cy="363928"/>
          </a:xfrm>
        </p:spPr>
        <p:txBody>
          <a:bodyPr/>
          <a:lstStyle/>
          <a:p>
            <a:r>
              <a:rPr lang="en-US" sz="2000" dirty="0"/>
              <a:t>Timeline Inconsistencies</a:t>
            </a:r>
          </a:p>
        </p:txBody>
      </p:sp>
      <p:sp>
        <p:nvSpPr>
          <p:cNvPr id="58" name="Text Placeholder 57">
            <a:extLst>
              <a:ext uri="{FF2B5EF4-FFF2-40B4-BE49-F238E27FC236}">
                <a16:creationId xmlns:a16="http://schemas.microsoft.com/office/drawing/2014/main" id="{82CC08AE-1854-427C-A409-844DADA8D46C}"/>
              </a:ext>
            </a:extLst>
          </p:cNvPr>
          <p:cNvSpPr>
            <a:spLocks noGrp="1"/>
          </p:cNvSpPr>
          <p:nvPr>
            <p:ph type="body" sz="quarter" idx="17"/>
          </p:nvPr>
        </p:nvSpPr>
        <p:spPr>
          <a:xfrm>
            <a:off x="7388107" y="3784574"/>
            <a:ext cx="2690170" cy="1291081"/>
          </a:xfrm>
        </p:spPr>
        <p:txBody>
          <a:bodyPr/>
          <a:lstStyle/>
          <a:p>
            <a:r>
              <a:rPr lang="en-US" sz="1600" dirty="0"/>
              <a:t>Evaluate the continuity and progress in a candidate’s career.</a:t>
            </a:r>
          </a:p>
        </p:txBody>
      </p:sp>
      <p:sp>
        <p:nvSpPr>
          <p:cNvPr id="7" name="Slide Number Placeholder 6">
            <a:extLst>
              <a:ext uri="{FF2B5EF4-FFF2-40B4-BE49-F238E27FC236}">
                <a16:creationId xmlns:a16="http://schemas.microsoft.com/office/drawing/2014/main" id="{6944EF00-08F5-4EC2-87BC-9CA90D8251D5}"/>
              </a:ext>
            </a:extLst>
          </p:cNvPr>
          <p:cNvSpPr>
            <a:spLocks noGrp="1"/>
          </p:cNvSpPr>
          <p:nvPr>
            <p:ph type="sldNum" sz="quarter" idx="4"/>
          </p:nvPr>
        </p:nvSpPr>
        <p:spPr>
          <a:xfrm>
            <a:off x="11519019" y="3164804"/>
            <a:ext cx="545911" cy="580029"/>
          </a:xfrm>
        </p:spPr>
        <p:txBody>
          <a:bodyPr/>
          <a:lstStyle/>
          <a:p>
            <a:fld id="{8D1FC6F8-0BCD-47E9-9C64-690771D9C143}" type="slidenum">
              <a:rPr lang="en-US" smtClean="0"/>
              <a:pPr/>
              <a:t>3</a:t>
            </a:fld>
            <a:endParaRPr lang="en-US" dirty="0"/>
          </a:p>
        </p:txBody>
      </p:sp>
      <p:pic>
        <p:nvPicPr>
          <p:cNvPr id="3" name="Picture 2">
            <a:extLst>
              <a:ext uri="{FF2B5EF4-FFF2-40B4-BE49-F238E27FC236}">
                <a16:creationId xmlns:a16="http://schemas.microsoft.com/office/drawing/2014/main" id="{C26FDFD3-BEA8-9E0B-11D8-19FC7B4813DA}"/>
              </a:ext>
            </a:extLst>
          </p:cNvPr>
          <p:cNvPicPr>
            <a:picLocks noChangeAspect="1"/>
          </p:cNvPicPr>
          <p:nvPr/>
        </p:nvPicPr>
        <p:blipFill>
          <a:blip r:embed="rId3"/>
          <a:stretch>
            <a:fillRect/>
          </a:stretch>
        </p:blipFill>
        <p:spPr>
          <a:xfrm>
            <a:off x="6788116" y="5350347"/>
            <a:ext cx="5003858" cy="1328236"/>
          </a:xfrm>
          <a:prstGeom prst="rect">
            <a:avLst/>
          </a:prstGeom>
        </p:spPr>
      </p:pic>
      <p:sp>
        <p:nvSpPr>
          <p:cNvPr id="5" name="TextBox 4">
            <a:extLst>
              <a:ext uri="{FF2B5EF4-FFF2-40B4-BE49-F238E27FC236}">
                <a16:creationId xmlns:a16="http://schemas.microsoft.com/office/drawing/2014/main" id="{BE5B11D9-6E64-AEF1-5A69-1C2B67FA1ABC}"/>
              </a:ext>
            </a:extLst>
          </p:cNvPr>
          <p:cNvSpPr txBox="1"/>
          <p:nvPr/>
        </p:nvSpPr>
        <p:spPr>
          <a:xfrm>
            <a:off x="11081345" y="6375512"/>
            <a:ext cx="845031" cy="276999"/>
          </a:xfrm>
          <a:prstGeom prst="rect">
            <a:avLst/>
          </a:prstGeom>
          <a:noFill/>
        </p:spPr>
        <p:txBody>
          <a:bodyPr wrap="square" rtlCol="0">
            <a:spAutoFit/>
          </a:bodyPr>
          <a:lstStyle/>
          <a:p>
            <a:r>
              <a:rPr lang="en-US" sz="1200" dirty="0">
                <a:solidFill>
                  <a:schemeClr val="bg1"/>
                </a:solidFill>
                <a:hlinkClick r:id="rId4"/>
              </a:rPr>
              <a:t>LinkedIn</a:t>
            </a:r>
            <a:endParaRPr lang="en-US" sz="1200" dirty="0">
              <a:solidFill>
                <a:schemeClr val="bg1"/>
              </a:solidFill>
            </a:endParaRPr>
          </a:p>
        </p:txBody>
      </p:sp>
    </p:spTree>
    <p:extLst>
      <p:ext uri="{BB962C8B-B14F-4D97-AF65-F5344CB8AC3E}">
        <p14:creationId xmlns:p14="http://schemas.microsoft.com/office/powerpoint/2010/main" val="3109501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itle 37">
            <a:extLst>
              <a:ext uri="{FF2B5EF4-FFF2-40B4-BE49-F238E27FC236}">
                <a16:creationId xmlns:a16="http://schemas.microsoft.com/office/drawing/2014/main" id="{56C6724C-9FF7-4DF9-B366-D5C52888E8C0}"/>
              </a:ext>
            </a:extLst>
          </p:cNvPr>
          <p:cNvSpPr>
            <a:spLocks noGrp="1"/>
          </p:cNvSpPr>
          <p:nvPr>
            <p:ph type="title"/>
          </p:nvPr>
        </p:nvSpPr>
        <p:spPr>
          <a:xfrm>
            <a:off x="3131507" y="412356"/>
            <a:ext cx="5561556" cy="567670"/>
          </a:xfrm>
        </p:spPr>
        <p:txBody>
          <a:bodyPr/>
          <a:lstStyle/>
          <a:p>
            <a:r>
              <a:rPr lang="en-US" dirty="0" err="1"/>
              <a:t>NETWORking</a:t>
            </a:r>
            <a:r>
              <a:rPr lang="en-US" dirty="0"/>
              <a:t> analysis</a:t>
            </a:r>
          </a:p>
        </p:txBody>
      </p:sp>
      <p:sp>
        <p:nvSpPr>
          <p:cNvPr id="255" name="Slide Number Placeholder 254">
            <a:extLst>
              <a:ext uri="{FF2B5EF4-FFF2-40B4-BE49-F238E27FC236}">
                <a16:creationId xmlns:a16="http://schemas.microsoft.com/office/drawing/2014/main" id="{0911F1E0-1FA7-400E-8710-DAAD103CDD47}"/>
              </a:ext>
            </a:extLst>
          </p:cNvPr>
          <p:cNvSpPr>
            <a:spLocks noGrp="1"/>
          </p:cNvSpPr>
          <p:nvPr>
            <p:ph type="sldNum" sz="quarter" idx="4"/>
          </p:nvPr>
        </p:nvSpPr>
        <p:spPr>
          <a:xfrm>
            <a:off x="11519019" y="3164804"/>
            <a:ext cx="545911" cy="580029"/>
          </a:xfrm>
        </p:spPr>
        <p:txBody>
          <a:bodyPr/>
          <a:lstStyle/>
          <a:p>
            <a:fld id="{8D1FC6F8-0BCD-47E9-9C64-690771D9C143}" type="slidenum">
              <a:rPr lang="en-US" smtClean="0"/>
              <a:pPr/>
              <a:t>4</a:t>
            </a:fld>
            <a:endParaRPr lang="en-US" dirty="0"/>
          </a:p>
        </p:txBody>
      </p:sp>
      <p:pic>
        <p:nvPicPr>
          <p:cNvPr id="44" name="Picture 43">
            <a:extLst>
              <a:ext uri="{FF2B5EF4-FFF2-40B4-BE49-F238E27FC236}">
                <a16:creationId xmlns:a16="http://schemas.microsoft.com/office/drawing/2014/main" id="{64BA0B61-770E-1311-8BFC-7D4B0A840916}"/>
              </a:ext>
            </a:extLst>
          </p:cNvPr>
          <p:cNvPicPr>
            <a:picLocks noChangeAspect="1"/>
          </p:cNvPicPr>
          <p:nvPr/>
        </p:nvPicPr>
        <p:blipFill>
          <a:blip r:embed="rId2"/>
          <a:stretch>
            <a:fillRect/>
          </a:stretch>
        </p:blipFill>
        <p:spPr>
          <a:xfrm>
            <a:off x="333743" y="1258585"/>
            <a:ext cx="6148595" cy="4227159"/>
          </a:xfrm>
          <a:prstGeom prst="rect">
            <a:avLst/>
          </a:prstGeom>
        </p:spPr>
      </p:pic>
      <p:sp>
        <p:nvSpPr>
          <p:cNvPr id="51" name="Rectangle 3">
            <a:extLst>
              <a:ext uri="{FF2B5EF4-FFF2-40B4-BE49-F238E27FC236}">
                <a16:creationId xmlns:a16="http://schemas.microsoft.com/office/drawing/2014/main" id="{A08854F4-5401-9DFA-1234-5648972947CA}"/>
              </a:ext>
            </a:extLst>
          </p:cNvPr>
          <p:cNvSpPr>
            <a:spLocks noChangeArrowheads="1"/>
          </p:cNvSpPr>
          <p:nvPr/>
        </p:nvSpPr>
        <p:spPr bwMode="auto">
          <a:xfrm>
            <a:off x="6572478" y="1054161"/>
            <a:ext cx="5492452" cy="48013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1600" b="1" i="0" u="none" strike="noStrike" cap="none" normalizeH="0" baseline="0" dirty="0">
                <a:ln>
                  <a:noFill/>
                </a:ln>
                <a:solidFill>
                  <a:schemeClr val="bg1"/>
                </a:solidFill>
                <a:effectLst/>
                <a:latin typeface="Century Gothic" panose="020B0502020202020204" pitchFamily="34" charset="0"/>
              </a:rPr>
              <a:t>Degree Centrality:</a:t>
            </a:r>
            <a:br>
              <a:rPr kumimoji="0" lang="en-US" altLang="en-US" sz="1800" b="0" i="0" u="none" strike="noStrike" cap="none" normalizeH="0" baseline="0" dirty="0">
                <a:ln>
                  <a:noFill/>
                </a:ln>
                <a:solidFill>
                  <a:schemeClr val="bg1"/>
                </a:solidFill>
                <a:effectLst/>
                <a:latin typeface="Century Gothic" panose="020B0502020202020204" pitchFamily="34" charset="0"/>
              </a:rPr>
            </a:br>
            <a:r>
              <a:rPr kumimoji="0" lang="en-US" altLang="en-US" sz="1600" b="0" i="0" u="none" strike="noStrike" cap="none" normalizeH="0" baseline="0" dirty="0">
                <a:ln>
                  <a:noFill/>
                </a:ln>
                <a:solidFill>
                  <a:schemeClr val="bg1"/>
                </a:solidFill>
                <a:effectLst/>
                <a:latin typeface="Century Gothic" panose="020B0502020202020204" pitchFamily="34" charset="0"/>
              </a:rPr>
              <a:t>Measures direct connections; individuals with a high degree of centrality are influential, well-connected, and can access information quickly.</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bg1"/>
              </a:solidFill>
              <a:effectLst/>
              <a:latin typeface="Century Gothic" panose="020B0502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1600" b="1" i="0" u="none" strike="noStrike" cap="none" normalizeH="0" baseline="0" dirty="0">
                <a:ln>
                  <a:noFill/>
                </a:ln>
                <a:solidFill>
                  <a:schemeClr val="bg1"/>
                </a:solidFill>
                <a:effectLst/>
                <a:latin typeface="Century Gothic" panose="020B0502020202020204" pitchFamily="34" charset="0"/>
              </a:rPr>
              <a:t>Betweenness Centrality:</a:t>
            </a:r>
            <a:br>
              <a:rPr kumimoji="0" lang="en-US" altLang="en-US" sz="1800" b="0" i="0" u="none" strike="noStrike" cap="none" normalizeH="0" baseline="0" dirty="0">
                <a:ln>
                  <a:noFill/>
                </a:ln>
                <a:solidFill>
                  <a:schemeClr val="bg1"/>
                </a:solidFill>
                <a:effectLst/>
                <a:latin typeface="Century Gothic" panose="020B0502020202020204" pitchFamily="34" charset="0"/>
              </a:rPr>
            </a:br>
            <a:r>
              <a:rPr kumimoji="0" lang="en-US" altLang="en-US" sz="1600" b="0" i="0" u="none" strike="noStrike" cap="none" normalizeH="0" baseline="0" dirty="0">
                <a:ln>
                  <a:noFill/>
                </a:ln>
                <a:solidFill>
                  <a:schemeClr val="bg1"/>
                </a:solidFill>
                <a:effectLst/>
                <a:latin typeface="Century Gothic" panose="020B0502020202020204" pitchFamily="34" charset="0"/>
              </a:rPr>
              <a:t>Reflects how often someone bridges between others; high betweenness indicates control over information flow and cross-group collaboration.</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600" b="0" i="0" u="none" strike="noStrike" cap="none" normalizeH="0" baseline="0" dirty="0">
              <a:ln>
                <a:noFill/>
              </a:ln>
              <a:solidFill>
                <a:schemeClr val="bg1"/>
              </a:solidFill>
              <a:effectLst/>
              <a:latin typeface="Century Gothic" panose="020B0502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1600" b="1" i="0" u="none" strike="noStrike" cap="none" normalizeH="0" baseline="0" dirty="0">
                <a:ln>
                  <a:noFill/>
                </a:ln>
                <a:solidFill>
                  <a:schemeClr val="bg1"/>
                </a:solidFill>
                <a:effectLst/>
                <a:latin typeface="Century Gothic" panose="020B0502020202020204" pitchFamily="34" charset="0"/>
              </a:rPr>
              <a:t>Closeness Centrality:</a:t>
            </a:r>
            <a:br>
              <a:rPr kumimoji="0" lang="en-US" altLang="en-US" sz="1800" b="0" i="0" u="none" strike="noStrike" cap="none" normalizeH="0" baseline="0" dirty="0">
                <a:ln>
                  <a:noFill/>
                </a:ln>
                <a:solidFill>
                  <a:schemeClr val="bg1"/>
                </a:solidFill>
                <a:effectLst/>
                <a:latin typeface="Century Gothic" panose="020B0502020202020204" pitchFamily="34" charset="0"/>
              </a:rPr>
            </a:br>
            <a:r>
              <a:rPr kumimoji="0" lang="en-US" altLang="en-US" sz="1600" b="0" i="0" u="none" strike="noStrike" cap="none" normalizeH="0" baseline="0" dirty="0">
                <a:ln>
                  <a:noFill/>
                </a:ln>
                <a:solidFill>
                  <a:schemeClr val="bg1"/>
                </a:solidFill>
                <a:effectLst/>
                <a:latin typeface="Century Gothic" panose="020B0502020202020204" pitchFamily="34" charset="0"/>
              </a:rPr>
              <a:t>Indicates proximity to others in the network; high closeness means faster access to people and resources, aiding efficient communication.</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600" b="0" i="0" u="none" strike="noStrike" cap="none" normalizeH="0" baseline="0" dirty="0">
              <a:ln>
                <a:noFill/>
              </a:ln>
              <a:solidFill>
                <a:schemeClr val="bg1"/>
              </a:solidFill>
              <a:effectLst/>
              <a:latin typeface="Century Gothic" panose="020B0502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1600" b="1" i="0" strike="noStrike" cap="none" normalizeH="0" baseline="0" dirty="0">
                <a:ln>
                  <a:noFill/>
                </a:ln>
                <a:solidFill>
                  <a:schemeClr val="bg1"/>
                </a:solidFill>
                <a:effectLst/>
                <a:latin typeface="Century Gothic" panose="020B0502020202020204" pitchFamily="34" charset="0"/>
              </a:rPr>
              <a:t>Clustering Coefficient:</a:t>
            </a:r>
            <a:br>
              <a:rPr kumimoji="0" lang="en-US" altLang="en-US" sz="1800" b="0" i="0" u="none" strike="noStrike" cap="none" normalizeH="0" baseline="0" dirty="0">
                <a:ln>
                  <a:noFill/>
                </a:ln>
                <a:solidFill>
                  <a:schemeClr val="bg1"/>
                </a:solidFill>
                <a:effectLst/>
                <a:latin typeface="Century Gothic" panose="020B0502020202020204" pitchFamily="34" charset="0"/>
              </a:rPr>
            </a:br>
            <a:r>
              <a:rPr kumimoji="0" lang="en-US" altLang="en-US" sz="1600" b="0" i="0" u="none" strike="noStrike" cap="none" normalizeH="0" baseline="0" dirty="0">
                <a:ln>
                  <a:noFill/>
                </a:ln>
                <a:solidFill>
                  <a:schemeClr val="bg1"/>
                </a:solidFill>
                <a:effectLst/>
                <a:latin typeface="Century Gothic" panose="020B0502020202020204" pitchFamily="34" charset="0"/>
              </a:rPr>
              <a:t>Measures how tightly-knit a person’s connections are; high clustering suggests strong group relationships and potential team cohesion.</a:t>
            </a:r>
            <a:endParaRPr kumimoji="0" lang="en-US" altLang="en-US" sz="1800" b="0" i="0" u="none" strike="noStrike" cap="none" normalizeH="0" baseline="0" dirty="0">
              <a:ln>
                <a:noFill/>
              </a:ln>
              <a:solidFill>
                <a:schemeClr val="bg1"/>
              </a:solidFill>
              <a:effectLst/>
              <a:latin typeface="Century Gothic" panose="020B0502020202020204" pitchFamily="34" charset="0"/>
            </a:endParaRPr>
          </a:p>
        </p:txBody>
      </p:sp>
    </p:spTree>
    <p:extLst>
      <p:ext uri="{BB962C8B-B14F-4D97-AF65-F5344CB8AC3E}">
        <p14:creationId xmlns:p14="http://schemas.microsoft.com/office/powerpoint/2010/main" val="29816831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Title 48">
            <a:extLst>
              <a:ext uri="{FF2B5EF4-FFF2-40B4-BE49-F238E27FC236}">
                <a16:creationId xmlns:a16="http://schemas.microsoft.com/office/drawing/2014/main" id="{7FE51E02-50EB-4E26-B5E1-1B76B0D7B688}"/>
              </a:ext>
            </a:extLst>
          </p:cNvPr>
          <p:cNvSpPr>
            <a:spLocks noGrp="1"/>
          </p:cNvSpPr>
          <p:nvPr>
            <p:ph type="title"/>
          </p:nvPr>
        </p:nvSpPr>
        <p:spPr>
          <a:xfrm>
            <a:off x="3509716" y="1823625"/>
            <a:ext cx="4719884" cy="580030"/>
          </a:xfrm>
        </p:spPr>
        <p:txBody>
          <a:bodyPr/>
          <a:lstStyle/>
          <a:p>
            <a:r>
              <a:rPr lang="en-US" dirty="0"/>
              <a:t>Solution</a:t>
            </a:r>
          </a:p>
        </p:txBody>
      </p:sp>
      <p:cxnSp>
        <p:nvCxnSpPr>
          <p:cNvPr id="14" name="Straight Connector 13">
            <a:extLst>
              <a:ext uri="{FF2B5EF4-FFF2-40B4-BE49-F238E27FC236}">
                <a16:creationId xmlns:a16="http://schemas.microsoft.com/office/drawing/2014/main" id="{DA6FC127-313F-42F3-9800-F36B13BD0BB7}"/>
              </a:ext>
              <a:ext uri="{C183D7F6-B498-43B3-948B-1728B52AA6E4}">
                <adec:decorative xmlns:adec="http://schemas.microsoft.com/office/drawing/2017/decorative" val="1"/>
              </a:ext>
            </a:extLst>
          </p:cNvPr>
          <p:cNvCxnSpPr>
            <a:cxnSpLocks/>
            <a:stCxn id="15" idx="6"/>
            <a:endCxn id="20" idx="2"/>
          </p:cNvCxnSpPr>
          <p:nvPr/>
        </p:nvCxnSpPr>
        <p:spPr>
          <a:xfrm>
            <a:off x="2172245" y="3645383"/>
            <a:ext cx="7622284"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17BD30DD-1CDC-42FA-A173-F6CFB93D911B}"/>
              </a:ext>
              <a:ext uri="{C183D7F6-B498-43B3-948B-1728B52AA6E4}">
                <adec:decorative xmlns:adec="http://schemas.microsoft.com/office/drawing/2017/decorative" val="1"/>
              </a:ext>
            </a:extLst>
          </p:cNvPr>
          <p:cNvSpPr/>
          <p:nvPr/>
        </p:nvSpPr>
        <p:spPr>
          <a:xfrm>
            <a:off x="4085064" y="3172544"/>
            <a:ext cx="945678" cy="945678"/>
          </a:xfrm>
          <a:prstGeom prst="ellipse">
            <a:avLst/>
          </a:prstGeom>
          <a:solidFill>
            <a:schemeClr val="accent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6FF16285-BEA6-47E3-8ECE-E17D4D08489A}"/>
              </a:ext>
              <a:ext uri="{C183D7F6-B498-43B3-948B-1728B52AA6E4}">
                <adec:decorative xmlns:adec="http://schemas.microsoft.com/office/drawing/2017/decorative" val="1"/>
              </a:ext>
            </a:extLst>
          </p:cNvPr>
          <p:cNvSpPr/>
          <p:nvPr/>
        </p:nvSpPr>
        <p:spPr>
          <a:xfrm>
            <a:off x="6943562" y="3174633"/>
            <a:ext cx="945678" cy="945678"/>
          </a:xfrm>
          <a:prstGeom prst="ellipse">
            <a:avLst/>
          </a:prstGeom>
          <a:solidFill>
            <a:schemeClr val="accent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3FF59E2B-8CF4-4F96-9F85-850F62E8736C}"/>
              </a:ext>
              <a:ext uri="{C183D7F6-B498-43B3-948B-1728B52AA6E4}">
                <adec:decorative xmlns:adec="http://schemas.microsoft.com/office/drawing/2017/decorative" val="1"/>
              </a:ext>
            </a:extLst>
          </p:cNvPr>
          <p:cNvSpPr/>
          <p:nvPr/>
        </p:nvSpPr>
        <p:spPr>
          <a:xfrm>
            <a:off x="9794529" y="3172544"/>
            <a:ext cx="945678" cy="945678"/>
          </a:xfrm>
          <a:prstGeom prst="ellipse">
            <a:avLst/>
          </a:prstGeom>
          <a:solidFill>
            <a:schemeClr val="accent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D56AB62C-FF38-4153-B496-F42C8DB04407}"/>
              </a:ext>
              <a:ext uri="{C183D7F6-B498-43B3-948B-1728B52AA6E4}">
                <adec:decorative xmlns:adec="http://schemas.microsoft.com/office/drawing/2017/decorative" val="1"/>
              </a:ext>
            </a:extLst>
          </p:cNvPr>
          <p:cNvSpPr/>
          <p:nvPr/>
        </p:nvSpPr>
        <p:spPr>
          <a:xfrm>
            <a:off x="1226567" y="3172544"/>
            <a:ext cx="945678" cy="945678"/>
          </a:xfrm>
          <a:prstGeom prst="ellipse">
            <a:avLst/>
          </a:prstGeom>
          <a:solidFill>
            <a:schemeClr val="accent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1" name="Picture Placeholder 90" descr="market icon">
            <a:extLst>
              <a:ext uri="{FF2B5EF4-FFF2-40B4-BE49-F238E27FC236}">
                <a16:creationId xmlns:a16="http://schemas.microsoft.com/office/drawing/2014/main" id="{C6A83A1A-E2DA-4D40-B2A8-6FAABB76B41B}"/>
              </a:ext>
            </a:extLst>
          </p:cNvPr>
          <p:cNvPicPr>
            <a:picLocks noGrp="1" noChangeAspect="1"/>
          </p:cNvPicPr>
          <p:nvPr>
            <p:ph type="pic" sz="quarter" idx="25"/>
          </p:nvPr>
        </p:nvPicPr>
        <p:blipFill>
          <a:blip r:embed="rId2"/>
          <a:srcRect/>
          <a:stretch>
            <a:fillRect/>
          </a:stretch>
        </p:blipFill>
        <p:spPr>
          <a:xfrm>
            <a:off x="1404658" y="3330145"/>
            <a:ext cx="603504" cy="603504"/>
          </a:xfrm>
          <a:prstGeom prst="rect">
            <a:avLst/>
          </a:prstGeom>
        </p:spPr>
      </p:pic>
      <p:sp>
        <p:nvSpPr>
          <p:cNvPr id="26" name="Text Placeholder 25">
            <a:extLst>
              <a:ext uri="{FF2B5EF4-FFF2-40B4-BE49-F238E27FC236}">
                <a16:creationId xmlns:a16="http://schemas.microsoft.com/office/drawing/2014/main" id="{2F0C189F-75BF-4FC8-A278-5EFC6B66FACA}"/>
              </a:ext>
            </a:extLst>
          </p:cNvPr>
          <p:cNvSpPr>
            <a:spLocks noGrp="1"/>
          </p:cNvSpPr>
          <p:nvPr>
            <p:ph type="body" sz="quarter" idx="12"/>
          </p:nvPr>
        </p:nvSpPr>
        <p:spPr>
          <a:xfrm>
            <a:off x="379005" y="4230943"/>
            <a:ext cx="2640803" cy="365125"/>
          </a:xfrm>
        </p:spPr>
        <p:txBody>
          <a:bodyPr/>
          <a:lstStyle/>
          <a:p>
            <a:r>
              <a:rPr lang="en-US" dirty="0"/>
              <a:t>WHY SATYA</a:t>
            </a:r>
          </a:p>
        </p:txBody>
      </p:sp>
      <p:sp>
        <p:nvSpPr>
          <p:cNvPr id="27" name="Text Placeholder 26">
            <a:extLst>
              <a:ext uri="{FF2B5EF4-FFF2-40B4-BE49-F238E27FC236}">
                <a16:creationId xmlns:a16="http://schemas.microsoft.com/office/drawing/2014/main" id="{56F30711-3932-4012-B6C1-3B270E1293B3}"/>
              </a:ext>
            </a:extLst>
          </p:cNvPr>
          <p:cNvSpPr>
            <a:spLocks noGrp="1"/>
          </p:cNvSpPr>
          <p:nvPr>
            <p:ph type="body" sz="quarter" idx="13"/>
          </p:nvPr>
        </p:nvSpPr>
        <p:spPr>
          <a:xfrm>
            <a:off x="379005" y="4546458"/>
            <a:ext cx="2640803" cy="1616414"/>
          </a:xfrm>
        </p:spPr>
        <p:txBody>
          <a:bodyPr/>
          <a:lstStyle/>
          <a:p>
            <a:r>
              <a:rPr lang="en-US" dirty="0"/>
              <a:t>Organizations face significant risks from fraudulent claims, which can lead to poor hiring decisions and impact overall team performance.</a:t>
            </a:r>
          </a:p>
        </p:txBody>
      </p:sp>
      <p:pic>
        <p:nvPicPr>
          <p:cNvPr id="92" name="Picture Placeholder 91" descr="group of people icon">
            <a:extLst>
              <a:ext uri="{FF2B5EF4-FFF2-40B4-BE49-F238E27FC236}">
                <a16:creationId xmlns:a16="http://schemas.microsoft.com/office/drawing/2014/main" id="{B0B79D89-2FA7-4527-BF24-BD94083A08E6}"/>
              </a:ext>
            </a:extLst>
          </p:cNvPr>
          <p:cNvPicPr>
            <a:picLocks noGrp="1" noChangeAspect="1"/>
          </p:cNvPicPr>
          <p:nvPr>
            <p:ph type="pic" sz="quarter" idx="26"/>
          </p:nvPr>
        </p:nvPicPr>
        <p:blipFill>
          <a:blip r:embed="rId3"/>
          <a:srcRect/>
          <a:stretch>
            <a:fillRect/>
          </a:stretch>
        </p:blipFill>
        <p:spPr>
          <a:prstGeom prst="rect">
            <a:avLst/>
          </a:prstGeom>
        </p:spPr>
      </p:pic>
      <p:sp>
        <p:nvSpPr>
          <p:cNvPr id="31" name="Text Placeholder 30">
            <a:extLst>
              <a:ext uri="{FF2B5EF4-FFF2-40B4-BE49-F238E27FC236}">
                <a16:creationId xmlns:a16="http://schemas.microsoft.com/office/drawing/2014/main" id="{850A4385-C5CF-4BEE-B287-D3AC3C912861}"/>
              </a:ext>
            </a:extLst>
          </p:cNvPr>
          <p:cNvSpPr>
            <a:spLocks noGrp="1"/>
          </p:cNvSpPr>
          <p:nvPr>
            <p:ph type="body" sz="quarter" idx="22"/>
          </p:nvPr>
        </p:nvSpPr>
        <p:spPr>
          <a:xfrm>
            <a:off x="3237502" y="4234631"/>
            <a:ext cx="2640803" cy="365125"/>
          </a:xfrm>
        </p:spPr>
        <p:txBody>
          <a:bodyPr/>
          <a:lstStyle/>
          <a:p>
            <a:r>
              <a:rPr lang="en-US" dirty="0"/>
              <a:t>WHAT IT DOES</a:t>
            </a:r>
          </a:p>
        </p:txBody>
      </p:sp>
      <p:sp>
        <p:nvSpPr>
          <p:cNvPr id="28" name="Text Placeholder 27">
            <a:extLst>
              <a:ext uri="{FF2B5EF4-FFF2-40B4-BE49-F238E27FC236}">
                <a16:creationId xmlns:a16="http://schemas.microsoft.com/office/drawing/2014/main" id="{CC9C5A8F-500B-4089-A210-65BE40581FE1}"/>
              </a:ext>
            </a:extLst>
          </p:cNvPr>
          <p:cNvSpPr>
            <a:spLocks noGrp="1"/>
          </p:cNvSpPr>
          <p:nvPr>
            <p:ph type="body" sz="quarter" idx="15"/>
          </p:nvPr>
        </p:nvSpPr>
        <p:spPr>
          <a:xfrm>
            <a:off x="3237503" y="4550146"/>
            <a:ext cx="2640803" cy="1616414"/>
          </a:xfrm>
        </p:spPr>
        <p:txBody>
          <a:bodyPr/>
          <a:lstStyle/>
          <a:p>
            <a:r>
              <a:rPr lang="en-US" dirty="0"/>
              <a:t>Employ robust algorithms to scrutinize Resumes and identify fraud indicators. Provide an easy-to-use interface for screening and ranking candidates.</a:t>
            </a:r>
          </a:p>
        </p:txBody>
      </p:sp>
      <p:pic>
        <p:nvPicPr>
          <p:cNvPr id="93" name="Picture Placeholder 92" descr="piggy bank icon">
            <a:extLst>
              <a:ext uri="{FF2B5EF4-FFF2-40B4-BE49-F238E27FC236}">
                <a16:creationId xmlns:a16="http://schemas.microsoft.com/office/drawing/2014/main" id="{72B05E96-95BD-47EE-996E-6B2C14EBD1B4}"/>
              </a:ext>
            </a:extLst>
          </p:cNvPr>
          <p:cNvPicPr>
            <a:picLocks noGrp="1" noChangeAspect="1"/>
          </p:cNvPicPr>
          <p:nvPr>
            <p:ph type="pic" sz="quarter" idx="28"/>
          </p:nvPr>
        </p:nvPicPr>
        <p:blipFill>
          <a:blip r:embed="rId4"/>
          <a:srcRect/>
          <a:stretch>
            <a:fillRect/>
          </a:stretch>
        </p:blipFill>
        <p:spPr>
          <a:prstGeom prst="rect">
            <a:avLst/>
          </a:prstGeom>
        </p:spPr>
      </p:pic>
      <p:sp>
        <p:nvSpPr>
          <p:cNvPr id="32" name="Text Placeholder 31">
            <a:extLst>
              <a:ext uri="{FF2B5EF4-FFF2-40B4-BE49-F238E27FC236}">
                <a16:creationId xmlns:a16="http://schemas.microsoft.com/office/drawing/2014/main" id="{561059DA-EA8B-4860-B58D-BBFD6C2CFC5C}"/>
              </a:ext>
            </a:extLst>
          </p:cNvPr>
          <p:cNvSpPr>
            <a:spLocks noGrp="1"/>
          </p:cNvSpPr>
          <p:nvPr>
            <p:ph type="body" sz="quarter" idx="23"/>
          </p:nvPr>
        </p:nvSpPr>
        <p:spPr>
          <a:xfrm>
            <a:off x="6096000" y="4218499"/>
            <a:ext cx="2640803" cy="365125"/>
          </a:xfrm>
        </p:spPr>
        <p:txBody>
          <a:bodyPr/>
          <a:lstStyle/>
          <a:p>
            <a:r>
              <a:rPr lang="en-US" dirty="0"/>
              <a:t>FOR WHOM</a:t>
            </a:r>
          </a:p>
        </p:txBody>
      </p:sp>
      <p:sp>
        <p:nvSpPr>
          <p:cNvPr id="29" name="Text Placeholder 28">
            <a:extLst>
              <a:ext uri="{FF2B5EF4-FFF2-40B4-BE49-F238E27FC236}">
                <a16:creationId xmlns:a16="http://schemas.microsoft.com/office/drawing/2014/main" id="{491AC0FF-532B-4B36-BE1C-83B71D783B45}"/>
              </a:ext>
            </a:extLst>
          </p:cNvPr>
          <p:cNvSpPr>
            <a:spLocks noGrp="1"/>
          </p:cNvSpPr>
          <p:nvPr>
            <p:ph type="body" sz="quarter" idx="17"/>
          </p:nvPr>
        </p:nvSpPr>
        <p:spPr>
          <a:xfrm>
            <a:off x="6096000" y="4534014"/>
            <a:ext cx="2640803" cy="1616414"/>
          </a:xfrm>
        </p:spPr>
        <p:txBody>
          <a:bodyPr/>
          <a:lstStyle/>
          <a:p>
            <a:r>
              <a:rPr lang="en-US" dirty="0"/>
              <a:t>A large-scale platform targeting efficiency and authenticity in the hiring process via HRs and providing candidates with a fair opportunity to get ranked in their job applications.</a:t>
            </a:r>
          </a:p>
        </p:txBody>
      </p:sp>
      <p:pic>
        <p:nvPicPr>
          <p:cNvPr id="94" name="Picture Placeholder 93" descr="stack of papers icon">
            <a:extLst>
              <a:ext uri="{FF2B5EF4-FFF2-40B4-BE49-F238E27FC236}">
                <a16:creationId xmlns:a16="http://schemas.microsoft.com/office/drawing/2014/main" id="{8C7C9F51-16A3-43F8-8724-9F145C4AD51D}"/>
              </a:ext>
            </a:extLst>
          </p:cNvPr>
          <p:cNvPicPr>
            <a:picLocks noGrp="1" noChangeAspect="1"/>
          </p:cNvPicPr>
          <p:nvPr>
            <p:ph type="pic" sz="quarter" idx="27"/>
          </p:nvPr>
        </p:nvPicPr>
        <p:blipFill>
          <a:blip r:embed="rId5"/>
          <a:srcRect/>
          <a:stretch>
            <a:fillRect/>
          </a:stretch>
        </p:blipFill>
        <p:spPr>
          <a:prstGeom prst="rect">
            <a:avLst/>
          </a:prstGeom>
        </p:spPr>
      </p:pic>
      <p:sp>
        <p:nvSpPr>
          <p:cNvPr id="33" name="Text Placeholder 32">
            <a:extLst>
              <a:ext uri="{FF2B5EF4-FFF2-40B4-BE49-F238E27FC236}">
                <a16:creationId xmlns:a16="http://schemas.microsoft.com/office/drawing/2014/main" id="{921263C4-F13B-47F6-A4A0-816A8D261C29}"/>
              </a:ext>
            </a:extLst>
          </p:cNvPr>
          <p:cNvSpPr>
            <a:spLocks noGrp="1"/>
          </p:cNvSpPr>
          <p:nvPr>
            <p:ph type="body" sz="quarter" idx="24"/>
          </p:nvPr>
        </p:nvSpPr>
        <p:spPr>
          <a:xfrm>
            <a:off x="8946967" y="4218499"/>
            <a:ext cx="2640803" cy="365125"/>
          </a:xfrm>
        </p:spPr>
        <p:txBody>
          <a:bodyPr/>
          <a:lstStyle/>
          <a:p>
            <a:r>
              <a:rPr lang="en-US" dirty="0"/>
              <a:t>IMPACTS</a:t>
            </a:r>
          </a:p>
        </p:txBody>
      </p:sp>
      <p:sp>
        <p:nvSpPr>
          <p:cNvPr id="30" name="Text Placeholder 29">
            <a:extLst>
              <a:ext uri="{FF2B5EF4-FFF2-40B4-BE49-F238E27FC236}">
                <a16:creationId xmlns:a16="http://schemas.microsoft.com/office/drawing/2014/main" id="{D16C7B99-9723-4022-8904-97B66907F149}"/>
              </a:ext>
            </a:extLst>
          </p:cNvPr>
          <p:cNvSpPr>
            <a:spLocks noGrp="1"/>
          </p:cNvSpPr>
          <p:nvPr>
            <p:ph type="body" sz="quarter" idx="19"/>
          </p:nvPr>
        </p:nvSpPr>
        <p:spPr>
          <a:xfrm>
            <a:off x="8946967" y="4534014"/>
            <a:ext cx="2640803" cy="1616414"/>
          </a:xfrm>
        </p:spPr>
        <p:txBody>
          <a:bodyPr/>
          <a:lstStyle/>
          <a:p>
            <a:r>
              <a:rPr lang="en-US" dirty="0"/>
              <a:t>Reduce risk of frauds, enhance hiring quality, improve team </a:t>
            </a:r>
            <a:r>
              <a:rPr lang="en-US" dirty="0" err="1"/>
              <a:t>dynamcis</a:t>
            </a:r>
            <a:r>
              <a:rPr lang="en-US" dirty="0"/>
              <a:t>, reduce valuable time-consuming process of manual screening.</a:t>
            </a:r>
          </a:p>
          <a:p>
            <a:endParaRPr lang="en-US" dirty="0"/>
          </a:p>
        </p:txBody>
      </p:sp>
      <p:sp>
        <p:nvSpPr>
          <p:cNvPr id="4" name="Slide Number Placeholder 3">
            <a:extLst>
              <a:ext uri="{FF2B5EF4-FFF2-40B4-BE49-F238E27FC236}">
                <a16:creationId xmlns:a16="http://schemas.microsoft.com/office/drawing/2014/main" id="{BDAFBEEF-2BDC-48F9-ACA2-5A9324E7BFE5}"/>
              </a:ext>
            </a:extLst>
          </p:cNvPr>
          <p:cNvSpPr>
            <a:spLocks noGrp="1"/>
          </p:cNvSpPr>
          <p:nvPr>
            <p:ph type="sldNum" sz="quarter" idx="4"/>
          </p:nvPr>
        </p:nvSpPr>
        <p:spPr>
          <a:xfrm>
            <a:off x="11519019" y="3164804"/>
            <a:ext cx="545911" cy="580029"/>
          </a:xfrm>
        </p:spPr>
        <p:txBody>
          <a:bodyPr/>
          <a:lstStyle/>
          <a:p>
            <a:fld id="{8D1FC6F8-0BCD-47E9-9C64-690771D9C143}" type="slidenum">
              <a:rPr lang="en-US" smtClean="0"/>
              <a:pPr/>
              <a:t>5</a:t>
            </a:fld>
            <a:endParaRPr lang="en-US" dirty="0"/>
          </a:p>
        </p:txBody>
      </p:sp>
    </p:spTree>
    <p:extLst>
      <p:ext uri="{BB962C8B-B14F-4D97-AF65-F5344CB8AC3E}">
        <p14:creationId xmlns:p14="http://schemas.microsoft.com/office/powerpoint/2010/main" val="29611060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 name="Straight Connector 13">
            <a:extLst>
              <a:ext uri="{FF2B5EF4-FFF2-40B4-BE49-F238E27FC236}">
                <a16:creationId xmlns:a16="http://schemas.microsoft.com/office/drawing/2014/main" id="{DA6FC127-313F-42F3-9800-F36B13BD0BB7}"/>
              </a:ext>
              <a:ext uri="{C183D7F6-B498-43B3-948B-1728B52AA6E4}">
                <adec:decorative xmlns:adec="http://schemas.microsoft.com/office/drawing/2017/decorative" val="1"/>
              </a:ext>
            </a:extLst>
          </p:cNvPr>
          <p:cNvCxnSpPr>
            <a:cxnSpLocks/>
          </p:cNvCxnSpPr>
          <p:nvPr/>
        </p:nvCxnSpPr>
        <p:spPr>
          <a:xfrm>
            <a:off x="6867459" y="3429000"/>
            <a:ext cx="5324541"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D56AB62C-FF38-4153-B496-F42C8DB04407}"/>
              </a:ext>
              <a:ext uri="{C183D7F6-B498-43B3-948B-1728B52AA6E4}">
                <adec:decorative xmlns:adec="http://schemas.microsoft.com/office/drawing/2017/decorative" val="1"/>
              </a:ext>
            </a:extLst>
          </p:cNvPr>
          <p:cNvSpPr/>
          <p:nvPr/>
        </p:nvSpPr>
        <p:spPr>
          <a:xfrm>
            <a:off x="5147975" y="2623753"/>
            <a:ext cx="1719484" cy="1662130"/>
          </a:xfrm>
          <a:prstGeom prst="ellipse">
            <a:avLst/>
          </a:prstGeom>
          <a:solidFill>
            <a:schemeClr val="accent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1" name="Picture Placeholder 90" descr="market icon">
            <a:extLst>
              <a:ext uri="{FF2B5EF4-FFF2-40B4-BE49-F238E27FC236}">
                <a16:creationId xmlns:a16="http://schemas.microsoft.com/office/drawing/2014/main" id="{C6A83A1A-E2DA-4D40-B2A8-6FAABB76B41B}"/>
              </a:ext>
            </a:extLst>
          </p:cNvPr>
          <p:cNvPicPr>
            <a:picLocks noGrp="1" noChangeAspect="1"/>
          </p:cNvPicPr>
          <p:nvPr>
            <p:ph type="pic" sz="quarter" idx="25"/>
          </p:nvPr>
        </p:nvPicPr>
        <p:blipFill>
          <a:blip r:embed="rId2"/>
          <a:srcRect/>
          <a:stretch>
            <a:fillRect/>
          </a:stretch>
        </p:blipFill>
        <p:spPr>
          <a:xfrm>
            <a:off x="5324542" y="2783381"/>
            <a:ext cx="1415847" cy="1415847"/>
          </a:xfrm>
          <a:prstGeom prst="rect">
            <a:avLst/>
          </a:prstGeom>
        </p:spPr>
      </p:pic>
      <p:sp>
        <p:nvSpPr>
          <p:cNvPr id="26" name="Text Placeholder 25">
            <a:extLst>
              <a:ext uri="{FF2B5EF4-FFF2-40B4-BE49-F238E27FC236}">
                <a16:creationId xmlns:a16="http://schemas.microsoft.com/office/drawing/2014/main" id="{2F0C189F-75BF-4FC8-A278-5EFC6B66FACA}"/>
              </a:ext>
            </a:extLst>
          </p:cNvPr>
          <p:cNvSpPr>
            <a:spLocks noGrp="1"/>
          </p:cNvSpPr>
          <p:nvPr>
            <p:ph type="body" sz="quarter" idx="12"/>
          </p:nvPr>
        </p:nvSpPr>
        <p:spPr>
          <a:xfrm>
            <a:off x="4333735" y="1629148"/>
            <a:ext cx="3347963" cy="678773"/>
          </a:xfrm>
        </p:spPr>
        <p:txBody>
          <a:bodyPr/>
          <a:lstStyle/>
          <a:p>
            <a:r>
              <a:rPr lang="en-US" sz="2400" dirty="0"/>
              <a:t>WHY SATYA</a:t>
            </a:r>
          </a:p>
        </p:txBody>
      </p:sp>
      <p:sp>
        <p:nvSpPr>
          <p:cNvPr id="27" name="Text Placeholder 26">
            <a:extLst>
              <a:ext uri="{FF2B5EF4-FFF2-40B4-BE49-F238E27FC236}">
                <a16:creationId xmlns:a16="http://schemas.microsoft.com/office/drawing/2014/main" id="{56F30711-3932-4012-B6C1-3B270E1293B3}"/>
              </a:ext>
            </a:extLst>
          </p:cNvPr>
          <p:cNvSpPr>
            <a:spLocks noGrp="1"/>
          </p:cNvSpPr>
          <p:nvPr>
            <p:ph type="body" sz="quarter" idx="13"/>
          </p:nvPr>
        </p:nvSpPr>
        <p:spPr>
          <a:xfrm>
            <a:off x="3632061" y="4479341"/>
            <a:ext cx="4800807" cy="1616414"/>
          </a:xfrm>
        </p:spPr>
        <p:txBody>
          <a:bodyPr/>
          <a:lstStyle/>
          <a:p>
            <a:r>
              <a:rPr lang="en-US" sz="1800" dirty="0"/>
              <a:t>Companies face significant risks from fraudulent claims in Resumes, which can lead to poor hiring decisions and impact overall team performance.</a:t>
            </a:r>
          </a:p>
        </p:txBody>
      </p:sp>
      <p:sp>
        <p:nvSpPr>
          <p:cNvPr id="4" name="Slide Number Placeholder 3">
            <a:extLst>
              <a:ext uri="{FF2B5EF4-FFF2-40B4-BE49-F238E27FC236}">
                <a16:creationId xmlns:a16="http://schemas.microsoft.com/office/drawing/2014/main" id="{BDAFBEEF-2BDC-48F9-ACA2-5A9324E7BFE5}"/>
              </a:ext>
            </a:extLst>
          </p:cNvPr>
          <p:cNvSpPr>
            <a:spLocks noGrp="1"/>
          </p:cNvSpPr>
          <p:nvPr>
            <p:ph type="sldNum" sz="quarter" idx="4"/>
          </p:nvPr>
        </p:nvSpPr>
        <p:spPr>
          <a:xfrm>
            <a:off x="11519019" y="3164804"/>
            <a:ext cx="545911" cy="580029"/>
          </a:xfrm>
        </p:spPr>
        <p:txBody>
          <a:bodyPr/>
          <a:lstStyle/>
          <a:p>
            <a:fld id="{8D1FC6F8-0BCD-47E9-9C64-690771D9C143}" type="slidenum">
              <a:rPr lang="en-US" smtClean="0"/>
              <a:pPr/>
              <a:t>6</a:t>
            </a:fld>
            <a:endParaRPr lang="en-US" dirty="0"/>
          </a:p>
        </p:txBody>
      </p:sp>
    </p:spTree>
    <p:extLst>
      <p:ext uri="{BB962C8B-B14F-4D97-AF65-F5344CB8AC3E}">
        <p14:creationId xmlns:p14="http://schemas.microsoft.com/office/powerpoint/2010/main" val="22271504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3" name="Straight Connector 52">
            <a:extLst>
              <a:ext uri="{FF2B5EF4-FFF2-40B4-BE49-F238E27FC236}">
                <a16:creationId xmlns:a16="http://schemas.microsoft.com/office/drawing/2014/main" id="{56B75FE8-620A-465D-B8B1-CECE8209508B}"/>
              </a:ext>
              <a:ext uri="{C183D7F6-B498-43B3-948B-1728B52AA6E4}">
                <adec:decorative xmlns:adec="http://schemas.microsoft.com/office/drawing/2017/decorative" val="1"/>
              </a:ext>
            </a:extLst>
          </p:cNvPr>
          <p:cNvCxnSpPr>
            <a:cxnSpLocks/>
          </p:cNvCxnSpPr>
          <p:nvPr/>
        </p:nvCxnSpPr>
        <p:spPr>
          <a:xfrm>
            <a:off x="6867459" y="3429000"/>
            <a:ext cx="5324541"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4" name="Oval 53">
            <a:extLst>
              <a:ext uri="{FF2B5EF4-FFF2-40B4-BE49-F238E27FC236}">
                <a16:creationId xmlns:a16="http://schemas.microsoft.com/office/drawing/2014/main" id="{ACFBD406-F2AD-BD4D-381B-95549FF671E9}"/>
              </a:ext>
              <a:ext uri="{C183D7F6-B498-43B3-948B-1728B52AA6E4}">
                <adec:decorative xmlns:adec="http://schemas.microsoft.com/office/drawing/2017/decorative" val="1"/>
              </a:ext>
            </a:extLst>
          </p:cNvPr>
          <p:cNvSpPr/>
          <p:nvPr/>
        </p:nvSpPr>
        <p:spPr>
          <a:xfrm>
            <a:off x="5147975" y="2623753"/>
            <a:ext cx="1719484" cy="1662130"/>
          </a:xfrm>
          <a:prstGeom prst="ellipse">
            <a:avLst/>
          </a:prstGeom>
          <a:solidFill>
            <a:schemeClr val="accent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5" name="Picture Placeholder 90" descr="market icon">
            <a:extLst>
              <a:ext uri="{FF2B5EF4-FFF2-40B4-BE49-F238E27FC236}">
                <a16:creationId xmlns:a16="http://schemas.microsoft.com/office/drawing/2014/main" id="{74B06729-CE63-F675-AF90-4DCF2DCBD37A}"/>
              </a:ext>
            </a:extLst>
          </p:cNvPr>
          <p:cNvPicPr>
            <a:picLocks noGrp="1" noChangeAspect="1"/>
          </p:cNvPicPr>
          <p:nvPr>
            <p:ph type="pic" sz="quarter" idx="25"/>
          </p:nvPr>
        </p:nvPicPr>
        <p:blipFill>
          <a:blip r:embed="rId2"/>
          <a:srcRect/>
          <a:stretch>
            <a:fillRect/>
          </a:stretch>
        </p:blipFill>
        <p:spPr>
          <a:xfrm>
            <a:off x="5324542" y="2783381"/>
            <a:ext cx="1415847" cy="1415847"/>
          </a:xfrm>
          <a:prstGeom prst="rect">
            <a:avLst/>
          </a:prstGeom>
        </p:spPr>
      </p:pic>
      <p:sp>
        <p:nvSpPr>
          <p:cNvPr id="56" name="Text Placeholder 25">
            <a:extLst>
              <a:ext uri="{FF2B5EF4-FFF2-40B4-BE49-F238E27FC236}">
                <a16:creationId xmlns:a16="http://schemas.microsoft.com/office/drawing/2014/main" id="{BBCC6AA9-14F2-0C03-3FAB-42ED257BBF2E}"/>
              </a:ext>
            </a:extLst>
          </p:cNvPr>
          <p:cNvSpPr>
            <a:spLocks noGrp="1"/>
          </p:cNvSpPr>
          <p:nvPr>
            <p:ph type="body" sz="quarter" idx="12"/>
          </p:nvPr>
        </p:nvSpPr>
        <p:spPr>
          <a:xfrm>
            <a:off x="4333735" y="1629148"/>
            <a:ext cx="3347963" cy="678773"/>
          </a:xfrm>
        </p:spPr>
        <p:txBody>
          <a:bodyPr/>
          <a:lstStyle/>
          <a:p>
            <a:r>
              <a:rPr lang="en-US" sz="2400" dirty="0"/>
              <a:t>WHAT IT DOES</a:t>
            </a:r>
          </a:p>
        </p:txBody>
      </p:sp>
      <p:sp>
        <p:nvSpPr>
          <p:cNvPr id="57" name="Text Placeholder 26">
            <a:extLst>
              <a:ext uri="{FF2B5EF4-FFF2-40B4-BE49-F238E27FC236}">
                <a16:creationId xmlns:a16="http://schemas.microsoft.com/office/drawing/2014/main" id="{0B722284-7C8E-F9D6-297B-C753EDE07AAB}"/>
              </a:ext>
            </a:extLst>
          </p:cNvPr>
          <p:cNvSpPr>
            <a:spLocks noGrp="1"/>
          </p:cNvSpPr>
          <p:nvPr>
            <p:ph type="body" sz="quarter" idx="13"/>
          </p:nvPr>
        </p:nvSpPr>
        <p:spPr>
          <a:xfrm>
            <a:off x="3632061" y="4479341"/>
            <a:ext cx="4800807" cy="1616414"/>
          </a:xfrm>
        </p:spPr>
        <p:txBody>
          <a:bodyPr/>
          <a:lstStyle/>
          <a:p>
            <a:r>
              <a:rPr lang="en-US" sz="1800" dirty="0"/>
              <a:t>Employ robust algorithms to scrutinize Resumes and identify fraud indicators. Provide an easy-to-use interface for screening and ranking candidates.</a:t>
            </a:r>
          </a:p>
        </p:txBody>
      </p:sp>
      <p:sp>
        <p:nvSpPr>
          <p:cNvPr id="59" name="Slide Number Placeholder 3">
            <a:extLst>
              <a:ext uri="{FF2B5EF4-FFF2-40B4-BE49-F238E27FC236}">
                <a16:creationId xmlns:a16="http://schemas.microsoft.com/office/drawing/2014/main" id="{2B6F1D66-018B-6818-428C-7A617D20491C}"/>
              </a:ext>
            </a:extLst>
          </p:cNvPr>
          <p:cNvSpPr>
            <a:spLocks noGrp="1"/>
          </p:cNvSpPr>
          <p:nvPr>
            <p:ph type="sldNum" sz="quarter" idx="4"/>
          </p:nvPr>
        </p:nvSpPr>
        <p:spPr>
          <a:xfrm>
            <a:off x="11519019" y="3164804"/>
            <a:ext cx="545911" cy="580029"/>
          </a:xfrm>
        </p:spPr>
        <p:txBody>
          <a:bodyPr/>
          <a:lstStyle/>
          <a:p>
            <a:fld id="{8D1FC6F8-0BCD-47E9-9C64-690771D9C143}" type="slidenum">
              <a:rPr lang="en-US" smtClean="0"/>
              <a:pPr/>
              <a:t>7</a:t>
            </a:fld>
            <a:endParaRPr lang="en-US" dirty="0"/>
          </a:p>
        </p:txBody>
      </p:sp>
      <p:cxnSp>
        <p:nvCxnSpPr>
          <p:cNvPr id="61" name="Straight Connector 60">
            <a:extLst>
              <a:ext uri="{FF2B5EF4-FFF2-40B4-BE49-F238E27FC236}">
                <a16:creationId xmlns:a16="http://schemas.microsoft.com/office/drawing/2014/main" id="{83B8F4EB-73E2-122C-D302-4979F218670A}"/>
              </a:ext>
              <a:ext uri="{C183D7F6-B498-43B3-948B-1728B52AA6E4}">
                <adec:decorative xmlns:adec="http://schemas.microsoft.com/office/drawing/2017/decorative" val="1"/>
              </a:ext>
            </a:extLst>
          </p:cNvPr>
          <p:cNvCxnSpPr>
            <a:cxnSpLocks/>
          </p:cNvCxnSpPr>
          <p:nvPr/>
        </p:nvCxnSpPr>
        <p:spPr>
          <a:xfrm>
            <a:off x="0" y="3429000"/>
            <a:ext cx="5085956"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424576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4" name="Straight Connector 43">
            <a:extLst>
              <a:ext uri="{FF2B5EF4-FFF2-40B4-BE49-F238E27FC236}">
                <a16:creationId xmlns:a16="http://schemas.microsoft.com/office/drawing/2014/main" id="{CD28BC71-B092-D602-C89F-4055EF8DE771}"/>
              </a:ext>
              <a:ext uri="{C183D7F6-B498-43B3-948B-1728B52AA6E4}">
                <adec:decorative xmlns:adec="http://schemas.microsoft.com/office/drawing/2017/decorative" val="1"/>
              </a:ext>
            </a:extLst>
          </p:cNvPr>
          <p:cNvCxnSpPr>
            <a:cxnSpLocks/>
          </p:cNvCxnSpPr>
          <p:nvPr/>
        </p:nvCxnSpPr>
        <p:spPr>
          <a:xfrm>
            <a:off x="6867459" y="3429000"/>
            <a:ext cx="5324541"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5" name="Oval 44">
            <a:extLst>
              <a:ext uri="{FF2B5EF4-FFF2-40B4-BE49-F238E27FC236}">
                <a16:creationId xmlns:a16="http://schemas.microsoft.com/office/drawing/2014/main" id="{7C2B2546-F96D-DB79-C080-DC66318719D7}"/>
              </a:ext>
              <a:ext uri="{C183D7F6-B498-43B3-948B-1728B52AA6E4}">
                <adec:decorative xmlns:adec="http://schemas.microsoft.com/office/drawing/2017/decorative" val="1"/>
              </a:ext>
            </a:extLst>
          </p:cNvPr>
          <p:cNvSpPr/>
          <p:nvPr/>
        </p:nvSpPr>
        <p:spPr>
          <a:xfrm>
            <a:off x="5147975" y="2623753"/>
            <a:ext cx="1719484" cy="1662130"/>
          </a:xfrm>
          <a:prstGeom prst="ellipse">
            <a:avLst/>
          </a:prstGeom>
          <a:solidFill>
            <a:schemeClr val="accent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6" name="Picture Placeholder 90" descr="market icon">
            <a:extLst>
              <a:ext uri="{FF2B5EF4-FFF2-40B4-BE49-F238E27FC236}">
                <a16:creationId xmlns:a16="http://schemas.microsoft.com/office/drawing/2014/main" id="{E04EC2EE-8024-C7DE-C533-B36663A524B2}"/>
              </a:ext>
            </a:extLst>
          </p:cNvPr>
          <p:cNvPicPr>
            <a:picLocks noGrp="1" noChangeAspect="1"/>
          </p:cNvPicPr>
          <p:nvPr>
            <p:ph type="pic" sz="quarter" idx="25"/>
          </p:nvPr>
        </p:nvPicPr>
        <p:blipFill>
          <a:blip r:embed="rId2"/>
          <a:srcRect/>
          <a:stretch>
            <a:fillRect/>
          </a:stretch>
        </p:blipFill>
        <p:spPr>
          <a:xfrm>
            <a:off x="5324542" y="2783381"/>
            <a:ext cx="1415847" cy="1415847"/>
          </a:xfrm>
          <a:prstGeom prst="rect">
            <a:avLst/>
          </a:prstGeom>
        </p:spPr>
      </p:pic>
      <p:sp>
        <p:nvSpPr>
          <p:cNvPr id="47" name="Text Placeholder 25">
            <a:extLst>
              <a:ext uri="{FF2B5EF4-FFF2-40B4-BE49-F238E27FC236}">
                <a16:creationId xmlns:a16="http://schemas.microsoft.com/office/drawing/2014/main" id="{AFE64338-7C4B-BAAD-99F8-97351D10F6A4}"/>
              </a:ext>
            </a:extLst>
          </p:cNvPr>
          <p:cNvSpPr>
            <a:spLocks noGrp="1"/>
          </p:cNvSpPr>
          <p:nvPr>
            <p:ph type="body" sz="quarter" idx="12"/>
          </p:nvPr>
        </p:nvSpPr>
        <p:spPr>
          <a:xfrm>
            <a:off x="4333735" y="1629148"/>
            <a:ext cx="3347963" cy="678773"/>
          </a:xfrm>
        </p:spPr>
        <p:txBody>
          <a:bodyPr/>
          <a:lstStyle/>
          <a:p>
            <a:r>
              <a:rPr lang="en-US" sz="2400" dirty="0"/>
              <a:t>FOR WHOM</a:t>
            </a:r>
          </a:p>
        </p:txBody>
      </p:sp>
      <p:sp>
        <p:nvSpPr>
          <p:cNvPr id="48" name="Text Placeholder 26">
            <a:extLst>
              <a:ext uri="{FF2B5EF4-FFF2-40B4-BE49-F238E27FC236}">
                <a16:creationId xmlns:a16="http://schemas.microsoft.com/office/drawing/2014/main" id="{2B363D5F-5788-7E39-A7B1-5EE15F58C772}"/>
              </a:ext>
            </a:extLst>
          </p:cNvPr>
          <p:cNvSpPr>
            <a:spLocks noGrp="1"/>
          </p:cNvSpPr>
          <p:nvPr>
            <p:ph type="body" sz="quarter" idx="13"/>
          </p:nvPr>
        </p:nvSpPr>
        <p:spPr>
          <a:xfrm>
            <a:off x="3632061" y="4479341"/>
            <a:ext cx="4800807" cy="1616414"/>
          </a:xfrm>
        </p:spPr>
        <p:txBody>
          <a:bodyPr/>
          <a:lstStyle/>
          <a:p>
            <a:r>
              <a:rPr lang="en-US" sz="1800" dirty="0"/>
              <a:t>A platform targeting efficiency and authenticity in the hiring process for assisting HRs, and providing candidates with a fair opportunity to get ranked in their job applications.</a:t>
            </a:r>
          </a:p>
        </p:txBody>
      </p:sp>
      <p:cxnSp>
        <p:nvCxnSpPr>
          <p:cNvPr id="50" name="Straight Connector 49">
            <a:extLst>
              <a:ext uri="{FF2B5EF4-FFF2-40B4-BE49-F238E27FC236}">
                <a16:creationId xmlns:a16="http://schemas.microsoft.com/office/drawing/2014/main" id="{10889665-845F-3B73-E84D-289DAE1AE682}"/>
              </a:ext>
              <a:ext uri="{C183D7F6-B498-43B3-948B-1728B52AA6E4}">
                <adec:decorative xmlns:adec="http://schemas.microsoft.com/office/drawing/2017/decorative" val="1"/>
              </a:ext>
            </a:extLst>
          </p:cNvPr>
          <p:cNvCxnSpPr>
            <a:cxnSpLocks/>
          </p:cNvCxnSpPr>
          <p:nvPr/>
        </p:nvCxnSpPr>
        <p:spPr>
          <a:xfrm>
            <a:off x="0" y="3429000"/>
            <a:ext cx="5085956"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 name="Slide Number Placeholder 3">
            <a:extLst>
              <a:ext uri="{FF2B5EF4-FFF2-40B4-BE49-F238E27FC236}">
                <a16:creationId xmlns:a16="http://schemas.microsoft.com/office/drawing/2014/main" id="{579E73C4-15F1-EA39-5CF1-6E7D20FFF6A5}"/>
              </a:ext>
            </a:extLst>
          </p:cNvPr>
          <p:cNvSpPr>
            <a:spLocks noGrp="1"/>
          </p:cNvSpPr>
          <p:nvPr>
            <p:ph type="sldNum" sz="quarter" idx="4"/>
          </p:nvPr>
        </p:nvSpPr>
        <p:spPr>
          <a:xfrm>
            <a:off x="11519019" y="3164804"/>
            <a:ext cx="545911" cy="580029"/>
          </a:xfrm>
        </p:spPr>
        <p:txBody>
          <a:bodyPr/>
          <a:lstStyle/>
          <a:p>
            <a:fld id="{8D1FC6F8-0BCD-47E9-9C64-690771D9C143}" type="slidenum">
              <a:rPr lang="en-US" smtClean="0"/>
              <a:pPr/>
              <a:t>8</a:t>
            </a:fld>
            <a:endParaRPr lang="en-US" dirty="0"/>
          </a:p>
        </p:txBody>
      </p:sp>
    </p:spTree>
    <p:extLst>
      <p:ext uri="{BB962C8B-B14F-4D97-AF65-F5344CB8AC3E}">
        <p14:creationId xmlns:p14="http://schemas.microsoft.com/office/powerpoint/2010/main" val="9189637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4" name="Straight Connector 43">
            <a:extLst>
              <a:ext uri="{FF2B5EF4-FFF2-40B4-BE49-F238E27FC236}">
                <a16:creationId xmlns:a16="http://schemas.microsoft.com/office/drawing/2014/main" id="{9FE352DF-31C5-D411-5A6A-5A2A888E80FE}"/>
              </a:ext>
              <a:ext uri="{C183D7F6-B498-43B3-948B-1728B52AA6E4}">
                <adec:decorative xmlns:adec="http://schemas.microsoft.com/office/drawing/2017/decorative" val="1"/>
              </a:ext>
            </a:extLst>
          </p:cNvPr>
          <p:cNvCxnSpPr>
            <a:cxnSpLocks/>
          </p:cNvCxnSpPr>
          <p:nvPr/>
        </p:nvCxnSpPr>
        <p:spPr>
          <a:xfrm>
            <a:off x="0" y="3471567"/>
            <a:ext cx="5324541"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5" name="Oval 44">
            <a:extLst>
              <a:ext uri="{FF2B5EF4-FFF2-40B4-BE49-F238E27FC236}">
                <a16:creationId xmlns:a16="http://schemas.microsoft.com/office/drawing/2014/main" id="{E1C90B7F-EBF8-FD3F-E75B-603C28838E15}"/>
              </a:ext>
              <a:ext uri="{C183D7F6-B498-43B3-948B-1728B52AA6E4}">
                <adec:decorative xmlns:adec="http://schemas.microsoft.com/office/drawing/2017/decorative" val="1"/>
              </a:ext>
            </a:extLst>
          </p:cNvPr>
          <p:cNvSpPr/>
          <p:nvPr/>
        </p:nvSpPr>
        <p:spPr>
          <a:xfrm>
            <a:off x="5147975" y="2623753"/>
            <a:ext cx="1719484" cy="1662130"/>
          </a:xfrm>
          <a:prstGeom prst="ellipse">
            <a:avLst/>
          </a:prstGeom>
          <a:solidFill>
            <a:schemeClr val="accent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6" name="Picture Placeholder 90" descr="market icon">
            <a:extLst>
              <a:ext uri="{FF2B5EF4-FFF2-40B4-BE49-F238E27FC236}">
                <a16:creationId xmlns:a16="http://schemas.microsoft.com/office/drawing/2014/main" id="{EAE40E4E-57E1-82B5-5553-D82E61AD5CB3}"/>
              </a:ext>
            </a:extLst>
          </p:cNvPr>
          <p:cNvPicPr>
            <a:picLocks noGrp="1" noChangeAspect="1"/>
          </p:cNvPicPr>
          <p:nvPr>
            <p:ph type="pic" sz="quarter" idx="25"/>
          </p:nvPr>
        </p:nvPicPr>
        <p:blipFill>
          <a:blip r:embed="rId2"/>
          <a:srcRect/>
          <a:stretch>
            <a:fillRect/>
          </a:stretch>
        </p:blipFill>
        <p:spPr>
          <a:xfrm>
            <a:off x="5324542" y="2783381"/>
            <a:ext cx="1415847" cy="1415847"/>
          </a:xfrm>
          <a:prstGeom prst="rect">
            <a:avLst/>
          </a:prstGeom>
        </p:spPr>
      </p:pic>
      <p:sp>
        <p:nvSpPr>
          <p:cNvPr id="47" name="Text Placeholder 25">
            <a:extLst>
              <a:ext uri="{FF2B5EF4-FFF2-40B4-BE49-F238E27FC236}">
                <a16:creationId xmlns:a16="http://schemas.microsoft.com/office/drawing/2014/main" id="{CF1C60BC-CBA6-0DA3-D2D2-CED08FA2BB61}"/>
              </a:ext>
            </a:extLst>
          </p:cNvPr>
          <p:cNvSpPr>
            <a:spLocks noGrp="1"/>
          </p:cNvSpPr>
          <p:nvPr>
            <p:ph type="body" sz="quarter" idx="12"/>
          </p:nvPr>
        </p:nvSpPr>
        <p:spPr>
          <a:xfrm>
            <a:off x="4333735" y="1629148"/>
            <a:ext cx="3347963" cy="678773"/>
          </a:xfrm>
        </p:spPr>
        <p:txBody>
          <a:bodyPr/>
          <a:lstStyle/>
          <a:p>
            <a:r>
              <a:rPr lang="en-US" sz="2400" dirty="0"/>
              <a:t>IMPACT</a:t>
            </a:r>
          </a:p>
          <a:p>
            <a:endParaRPr lang="en-US" sz="2400" dirty="0"/>
          </a:p>
        </p:txBody>
      </p:sp>
      <p:sp>
        <p:nvSpPr>
          <p:cNvPr id="48" name="Text Placeholder 26">
            <a:extLst>
              <a:ext uri="{FF2B5EF4-FFF2-40B4-BE49-F238E27FC236}">
                <a16:creationId xmlns:a16="http://schemas.microsoft.com/office/drawing/2014/main" id="{C16B0D38-FEF1-1A8F-BFA6-80C46FD3C43F}"/>
              </a:ext>
            </a:extLst>
          </p:cNvPr>
          <p:cNvSpPr>
            <a:spLocks noGrp="1"/>
          </p:cNvSpPr>
          <p:nvPr>
            <p:ph type="body" sz="quarter" idx="13"/>
          </p:nvPr>
        </p:nvSpPr>
        <p:spPr>
          <a:xfrm>
            <a:off x="3632061" y="4479341"/>
            <a:ext cx="4800807" cy="1616414"/>
          </a:xfrm>
        </p:spPr>
        <p:txBody>
          <a:bodyPr/>
          <a:lstStyle/>
          <a:p>
            <a:r>
              <a:rPr lang="en-US" sz="1800" dirty="0"/>
              <a:t>Reduce risk of frauds, enhance hiring quality, improve team dynamics, reduce valuable time-consuming process of manual screening.</a:t>
            </a:r>
          </a:p>
          <a:p>
            <a:endParaRPr lang="en-US" sz="1800" dirty="0"/>
          </a:p>
        </p:txBody>
      </p:sp>
      <p:sp>
        <p:nvSpPr>
          <p:cNvPr id="51" name="Slide Number Placeholder 3">
            <a:extLst>
              <a:ext uri="{FF2B5EF4-FFF2-40B4-BE49-F238E27FC236}">
                <a16:creationId xmlns:a16="http://schemas.microsoft.com/office/drawing/2014/main" id="{9256DE82-9E93-AC65-8128-E9A6813F7295}"/>
              </a:ext>
            </a:extLst>
          </p:cNvPr>
          <p:cNvSpPr>
            <a:spLocks noGrp="1"/>
          </p:cNvSpPr>
          <p:nvPr>
            <p:ph type="sldNum" sz="quarter" idx="4"/>
          </p:nvPr>
        </p:nvSpPr>
        <p:spPr>
          <a:xfrm>
            <a:off x="11519019" y="3164804"/>
            <a:ext cx="545911" cy="580029"/>
          </a:xfrm>
        </p:spPr>
        <p:txBody>
          <a:bodyPr/>
          <a:lstStyle/>
          <a:p>
            <a:fld id="{8D1FC6F8-0BCD-47E9-9C64-690771D9C143}" type="slidenum">
              <a:rPr lang="en-US" smtClean="0"/>
              <a:pPr/>
              <a:t>9</a:t>
            </a:fld>
            <a:endParaRPr lang="en-US" dirty="0"/>
          </a:p>
        </p:txBody>
      </p:sp>
    </p:spTree>
    <p:extLst>
      <p:ext uri="{BB962C8B-B14F-4D97-AF65-F5344CB8AC3E}">
        <p14:creationId xmlns:p14="http://schemas.microsoft.com/office/powerpoint/2010/main" val="309145589"/>
      </p:ext>
    </p:extLst>
  </p:cSld>
  <p:clrMapOvr>
    <a:masterClrMapping/>
  </p:clrMapOvr>
</p:sld>
</file>

<file path=ppt/theme/theme1.xml><?xml version="1.0" encoding="utf-8"?>
<a:theme xmlns:a="http://schemas.openxmlformats.org/drawingml/2006/main" name="Office Theme">
  <a:themeElements>
    <a:clrScheme name="Custom 18">
      <a:dk1>
        <a:sysClr val="windowText" lastClr="000000"/>
      </a:dk1>
      <a:lt1>
        <a:sysClr val="window" lastClr="FFFFFF"/>
      </a:lt1>
      <a:dk2>
        <a:srgbClr val="140A59"/>
      </a:dk2>
      <a:lt2>
        <a:srgbClr val="E7E6E6"/>
      </a:lt2>
      <a:accent1>
        <a:srgbClr val="2B0348"/>
      </a:accent1>
      <a:accent2>
        <a:srgbClr val="763788"/>
      </a:accent2>
      <a:accent3>
        <a:srgbClr val="EF050C"/>
      </a:accent3>
      <a:accent4>
        <a:srgbClr val="B01E4C"/>
      </a:accent4>
      <a:accent5>
        <a:srgbClr val="0565FA"/>
      </a:accent5>
      <a:accent6>
        <a:srgbClr val="0BE1FF"/>
      </a:accent6>
      <a:hlink>
        <a:srgbClr val="0563C1"/>
      </a:hlink>
      <a:folHlink>
        <a:srgbClr val="954F72"/>
      </a:folHlink>
    </a:clrScheme>
    <a:fontScheme name="Custom 15">
      <a:majorFont>
        <a:latin typeface="Century Gothic Bold"/>
        <a:ea typeface=""/>
        <a:cs typeface=""/>
      </a:majorFont>
      <a:minorFont>
        <a:latin typeface="Daytona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uturistic Pitch Deck_TM56488565_Win32_JC_SL_v4" id="{6C16C3F5-3ABD-4B2B-B436-2E1E9CE9969F}" vid="{647D9492-9D63-44AA-8DEA-C98668FC471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1" ma:contentTypeDescription="Create a new document." ma:contentTypeScope="" ma:versionID="64dfb1555687e0874b4304b796b5b0c7">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6e4c555b5e194d05b7203de9c4567b3"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Props1.xml><?xml version="1.0" encoding="utf-8"?>
<ds:datastoreItem xmlns:ds="http://schemas.openxmlformats.org/officeDocument/2006/customXml" ds:itemID="{6B8A4BC3-D1CE-4BB2-9C42-D67FD92CAF7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C2B339A-BBCD-4BF4-A3FE-AE1F9B12F717}">
  <ds:schemaRefs>
    <ds:schemaRef ds:uri="http://schemas.microsoft.com/sharepoint/v3/contenttype/forms"/>
  </ds:schemaRefs>
</ds:datastoreItem>
</file>

<file path=customXml/itemProps3.xml><?xml version="1.0" encoding="utf-8"?>
<ds:datastoreItem xmlns:ds="http://schemas.openxmlformats.org/officeDocument/2006/customXml" ds:itemID="{E71989D7-CF02-4DC5-9433-98B600ACA0D7}">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Futuristic pitch deck</Template>
  <TotalTime>233</TotalTime>
  <Words>617</Words>
  <Application>Microsoft Office PowerPoint</Application>
  <PresentationFormat>Widescreen</PresentationFormat>
  <Paragraphs>83</Paragraphs>
  <Slides>15</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15</vt:i4>
      </vt:variant>
    </vt:vector>
  </HeadingPairs>
  <TitlesOfParts>
    <vt:vector size="22" baseType="lpstr">
      <vt:lpstr>Arial</vt:lpstr>
      <vt:lpstr>Calibri</vt:lpstr>
      <vt:lpstr>Century Gothic</vt:lpstr>
      <vt:lpstr>Century Gothic Bold</vt:lpstr>
      <vt:lpstr>Courier New</vt:lpstr>
      <vt:lpstr>Daytona Pro Light</vt:lpstr>
      <vt:lpstr>Office Theme</vt:lpstr>
      <vt:lpstr>Innov8 2.0  Project satya</vt:lpstr>
      <vt:lpstr>About the project</vt:lpstr>
      <vt:lpstr>Fraud detection</vt:lpstr>
      <vt:lpstr>NETWORking analysis</vt:lpstr>
      <vt:lpstr>Solution</vt:lpstr>
      <vt:lpstr>PowerPoint Presentation</vt:lpstr>
      <vt:lpstr>PowerPoint Presentation</vt:lpstr>
      <vt:lpstr>PowerPoint Presentation</vt:lpstr>
      <vt:lpstr>PowerPoint Presentation</vt:lpstr>
      <vt:lpstr>HR DASHBOARD - INSIGHTS</vt:lpstr>
      <vt:lpstr>TECHNICAL Overview</vt:lpstr>
      <vt:lpstr>PowerPoint Presentation</vt:lpstr>
      <vt:lpstr>Scalability/optimization</vt:lpstr>
      <vt:lpstr>Summary</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Nived Shah</dc:creator>
  <cp:lastModifiedBy>Bhandare Omkar Vijay</cp:lastModifiedBy>
  <cp:revision>9</cp:revision>
  <dcterms:created xsi:type="dcterms:W3CDTF">2024-09-28T22:39:20Z</dcterms:created>
  <dcterms:modified xsi:type="dcterms:W3CDTF">2024-09-29T02:48:35Z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